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60.jpg" ContentType="image/jpeg"/>
  <Override PartName="/ppt/media/image164.jpg" ContentType="image/jpeg"/>
  <Override PartName="/ppt/media/image165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82" r:id="rId3"/>
    <p:sldId id="287" r:id="rId4"/>
    <p:sldId id="303" r:id="rId5"/>
    <p:sldId id="260" r:id="rId6"/>
    <p:sldId id="309" r:id="rId7"/>
    <p:sldId id="311" r:id="rId8"/>
    <p:sldId id="283" r:id="rId9"/>
    <p:sldId id="298" r:id="rId10"/>
    <p:sldId id="284" r:id="rId11"/>
    <p:sldId id="308" r:id="rId12"/>
    <p:sldId id="316" r:id="rId13"/>
    <p:sldId id="276" r:id="rId14"/>
    <p:sldId id="268" r:id="rId15"/>
    <p:sldId id="277" r:id="rId16"/>
    <p:sldId id="263" r:id="rId17"/>
    <p:sldId id="285" r:id="rId18"/>
    <p:sldId id="270" r:id="rId19"/>
    <p:sldId id="278" r:id="rId20"/>
    <p:sldId id="291" r:id="rId21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5C9227A-1776-1714-347F-E738D669B319}" name="SARA CASPANI" initials="SC" userId="4281b0516a8f5560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8EA3"/>
    <a:srgbClr val="1877F2"/>
    <a:srgbClr val="00AFE2"/>
    <a:srgbClr val="E22A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2405" autoAdjust="0"/>
  </p:normalViewPr>
  <p:slideViewPr>
    <p:cSldViewPr>
      <p:cViewPr>
        <p:scale>
          <a:sx n="100" d="100"/>
          <a:sy n="100" d="100"/>
        </p:scale>
        <p:origin x="954" y="13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1315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27A0830-FA42-D992-FAAE-301DBEA3B2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9EC8B99-D1E3-20DE-032A-47528EC360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24670-3E3F-4721-BC2D-F8706F3BC554}" type="datetimeFigureOut">
              <a:rPr lang="it-IT" smtClean="0"/>
              <a:t>18/02/2025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3A53AE2-1475-324C-B7CA-DD89BC5F1D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F5334FF-ABFB-DFAC-AD53-8A994AAEF5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AE06E-01F5-4439-92D7-DFF3876D174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08822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96B69-057D-4467-9A37-F0BADFCAC94E}" type="datetimeFigureOut">
              <a:rPr lang="it-IT" smtClean="0"/>
              <a:t>18/02/2025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AC7A6-D507-4D0A-8552-899395AAB06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94469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AC7A6-D507-4D0A-8552-899395AAB064}" type="slidenum">
              <a:rPr lang="it-IT" smtClean="0"/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52255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AC7A6-D507-4D0A-8552-899395AAB064}" type="slidenum">
              <a:rPr lang="it-IT" smtClean="0"/>
              <a:t>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88932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.png"/><Relationship Id="rId21" Type="http://schemas.openxmlformats.org/officeDocument/2006/relationships/image" Target="../media/image21.png"/><Relationship Id="rId42" Type="http://schemas.openxmlformats.org/officeDocument/2006/relationships/image" Target="../media/image42.jpg"/><Relationship Id="rId47" Type="http://schemas.openxmlformats.org/officeDocument/2006/relationships/image" Target="../media/image47.jpg"/><Relationship Id="rId63" Type="http://schemas.openxmlformats.org/officeDocument/2006/relationships/image" Target="../media/image63.jpg"/><Relationship Id="rId68" Type="http://schemas.openxmlformats.org/officeDocument/2006/relationships/image" Target="../media/image68.png"/><Relationship Id="rId84" Type="http://schemas.openxmlformats.org/officeDocument/2006/relationships/image" Target="../media/image84.jpg"/><Relationship Id="rId89" Type="http://schemas.openxmlformats.org/officeDocument/2006/relationships/image" Target="../media/image89.png"/><Relationship Id="rId16" Type="http://schemas.openxmlformats.org/officeDocument/2006/relationships/image" Target="../media/image16.jpg"/><Relationship Id="rId107" Type="http://schemas.openxmlformats.org/officeDocument/2006/relationships/image" Target="../media/image107.jpg"/><Relationship Id="rId11" Type="http://schemas.openxmlformats.org/officeDocument/2006/relationships/image" Target="../media/image11.jpg"/><Relationship Id="rId32" Type="http://schemas.openxmlformats.org/officeDocument/2006/relationships/image" Target="../media/image32.jpg"/><Relationship Id="rId37" Type="http://schemas.openxmlformats.org/officeDocument/2006/relationships/image" Target="../media/image37.png"/><Relationship Id="rId53" Type="http://schemas.openxmlformats.org/officeDocument/2006/relationships/image" Target="../media/image53.jpg"/><Relationship Id="rId58" Type="http://schemas.openxmlformats.org/officeDocument/2006/relationships/image" Target="../media/image58.jpg"/><Relationship Id="rId74" Type="http://schemas.openxmlformats.org/officeDocument/2006/relationships/image" Target="../media/image74.jpg"/><Relationship Id="rId79" Type="http://schemas.openxmlformats.org/officeDocument/2006/relationships/image" Target="../media/image79.jpg"/><Relationship Id="rId102" Type="http://schemas.openxmlformats.org/officeDocument/2006/relationships/image" Target="../media/image102.png"/><Relationship Id="rId5" Type="http://schemas.openxmlformats.org/officeDocument/2006/relationships/image" Target="../media/image5.jpg"/><Relationship Id="rId90" Type="http://schemas.openxmlformats.org/officeDocument/2006/relationships/image" Target="../media/image90.png"/><Relationship Id="rId95" Type="http://schemas.openxmlformats.org/officeDocument/2006/relationships/image" Target="../media/image95.jpg"/><Relationship Id="rId22" Type="http://schemas.openxmlformats.org/officeDocument/2006/relationships/image" Target="../media/image22.jpg"/><Relationship Id="rId27" Type="http://schemas.openxmlformats.org/officeDocument/2006/relationships/image" Target="../media/image27.jpg"/><Relationship Id="rId43" Type="http://schemas.openxmlformats.org/officeDocument/2006/relationships/image" Target="../media/image43.png"/><Relationship Id="rId48" Type="http://schemas.openxmlformats.org/officeDocument/2006/relationships/image" Target="../media/image48.jpg"/><Relationship Id="rId64" Type="http://schemas.openxmlformats.org/officeDocument/2006/relationships/image" Target="../media/image64.jpg"/><Relationship Id="rId69" Type="http://schemas.openxmlformats.org/officeDocument/2006/relationships/image" Target="../media/image69.jpg"/><Relationship Id="rId80" Type="http://schemas.openxmlformats.org/officeDocument/2006/relationships/image" Target="../media/image80.jpg"/><Relationship Id="rId85" Type="http://schemas.openxmlformats.org/officeDocument/2006/relationships/image" Target="../media/image85.png"/><Relationship Id="rId12" Type="http://schemas.openxmlformats.org/officeDocument/2006/relationships/image" Target="../media/image12.jpg"/><Relationship Id="rId17" Type="http://schemas.openxmlformats.org/officeDocument/2006/relationships/image" Target="../media/image17.jpg"/><Relationship Id="rId33" Type="http://schemas.openxmlformats.org/officeDocument/2006/relationships/image" Target="../media/image33.jpg"/><Relationship Id="rId38" Type="http://schemas.openxmlformats.org/officeDocument/2006/relationships/image" Target="../media/image38.jpg"/><Relationship Id="rId59" Type="http://schemas.openxmlformats.org/officeDocument/2006/relationships/image" Target="../media/image59.jpg"/><Relationship Id="rId103" Type="http://schemas.openxmlformats.org/officeDocument/2006/relationships/image" Target="../media/image103.png"/><Relationship Id="rId108" Type="http://schemas.openxmlformats.org/officeDocument/2006/relationships/image" Target="../media/image108.jpg"/><Relationship Id="rId54" Type="http://schemas.openxmlformats.org/officeDocument/2006/relationships/image" Target="../media/image54.jpg"/><Relationship Id="rId70" Type="http://schemas.openxmlformats.org/officeDocument/2006/relationships/image" Target="../media/image70.jpg"/><Relationship Id="rId75" Type="http://schemas.openxmlformats.org/officeDocument/2006/relationships/image" Target="../media/image75.png"/><Relationship Id="rId91" Type="http://schemas.openxmlformats.org/officeDocument/2006/relationships/image" Target="../media/image91.jpg"/><Relationship Id="rId96" Type="http://schemas.openxmlformats.org/officeDocument/2006/relationships/image" Target="../media/image9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15" Type="http://schemas.openxmlformats.org/officeDocument/2006/relationships/image" Target="../media/image15.jpg"/><Relationship Id="rId23" Type="http://schemas.openxmlformats.org/officeDocument/2006/relationships/image" Target="../media/image23.jpg"/><Relationship Id="rId28" Type="http://schemas.openxmlformats.org/officeDocument/2006/relationships/image" Target="../media/image28.jpg"/><Relationship Id="rId36" Type="http://schemas.openxmlformats.org/officeDocument/2006/relationships/image" Target="../media/image36.png"/><Relationship Id="rId49" Type="http://schemas.openxmlformats.org/officeDocument/2006/relationships/image" Target="../media/image49.jpg"/><Relationship Id="rId57" Type="http://schemas.openxmlformats.org/officeDocument/2006/relationships/image" Target="../media/image57.jpg"/><Relationship Id="rId106" Type="http://schemas.openxmlformats.org/officeDocument/2006/relationships/image" Target="../media/image106.jpg"/><Relationship Id="rId10" Type="http://schemas.openxmlformats.org/officeDocument/2006/relationships/image" Target="../media/image10.jpg"/><Relationship Id="rId31" Type="http://schemas.openxmlformats.org/officeDocument/2006/relationships/image" Target="../media/image31.jpg"/><Relationship Id="rId44" Type="http://schemas.openxmlformats.org/officeDocument/2006/relationships/image" Target="../media/image44.jpg"/><Relationship Id="rId52" Type="http://schemas.openxmlformats.org/officeDocument/2006/relationships/image" Target="../media/image52.jpg"/><Relationship Id="rId60" Type="http://schemas.openxmlformats.org/officeDocument/2006/relationships/image" Target="../media/image60.png"/><Relationship Id="rId65" Type="http://schemas.openxmlformats.org/officeDocument/2006/relationships/image" Target="../media/image65.jpg"/><Relationship Id="rId73" Type="http://schemas.openxmlformats.org/officeDocument/2006/relationships/image" Target="../media/image73.png"/><Relationship Id="rId78" Type="http://schemas.openxmlformats.org/officeDocument/2006/relationships/image" Target="../media/image78.jpg"/><Relationship Id="rId81" Type="http://schemas.openxmlformats.org/officeDocument/2006/relationships/image" Target="../media/image81.png"/><Relationship Id="rId86" Type="http://schemas.openxmlformats.org/officeDocument/2006/relationships/image" Target="../media/image86.jpg"/><Relationship Id="rId94" Type="http://schemas.openxmlformats.org/officeDocument/2006/relationships/image" Target="../media/image94.png"/><Relationship Id="rId99" Type="http://schemas.openxmlformats.org/officeDocument/2006/relationships/image" Target="../media/image99.png"/><Relationship Id="rId101" Type="http://schemas.openxmlformats.org/officeDocument/2006/relationships/image" Target="../media/image101.jp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3" Type="http://schemas.openxmlformats.org/officeDocument/2006/relationships/image" Target="../media/image13.jpg"/><Relationship Id="rId18" Type="http://schemas.openxmlformats.org/officeDocument/2006/relationships/image" Target="../media/image18.jpg"/><Relationship Id="rId39" Type="http://schemas.openxmlformats.org/officeDocument/2006/relationships/image" Target="../media/image39.png"/><Relationship Id="rId109" Type="http://schemas.openxmlformats.org/officeDocument/2006/relationships/image" Target="../media/image109.jpg"/><Relationship Id="rId34" Type="http://schemas.openxmlformats.org/officeDocument/2006/relationships/image" Target="../media/image34.jpg"/><Relationship Id="rId50" Type="http://schemas.openxmlformats.org/officeDocument/2006/relationships/image" Target="../media/image50.jpg"/><Relationship Id="rId55" Type="http://schemas.openxmlformats.org/officeDocument/2006/relationships/image" Target="../media/image55.jpg"/><Relationship Id="rId76" Type="http://schemas.openxmlformats.org/officeDocument/2006/relationships/image" Target="../media/image76.jpg"/><Relationship Id="rId97" Type="http://schemas.openxmlformats.org/officeDocument/2006/relationships/image" Target="../media/image97.png"/><Relationship Id="rId104" Type="http://schemas.openxmlformats.org/officeDocument/2006/relationships/image" Target="../media/image104.png"/><Relationship Id="rId7" Type="http://schemas.openxmlformats.org/officeDocument/2006/relationships/image" Target="../media/image7.jpg"/><Relationship Id="rId71" Type="http://schemas.openxmlformats.org/officeDocument/2006/relationships/image" Target="../media/image71.png"/><Relationship Id="rId92" Type="http://schemas.openxmlformats.org/officeDocument/2006/relationships/image" Target="../media/image92.jpg"/><Relationship Id="rId2" Type="http://schemas.openxmlformats.org/officeDocument/2006/relationships/image" Target="../media/image1.png"/><Relationship Id="rId29" Type="http://schemas.openxmlformats.org/officeDocument/2006/relationships/image" Target="../media/image29.jpg"/><Relationship Id="rId24" Type="http://schemas.openxmlformats.org/officeDocument/2006/relationships/image" Target="../media/image24.jpg"/><Relationship Id="rId40" Type="http://schemas.openxmlformats.org/officeDocument/2006/relationships/image" Target="../media/image40.jpg"/><Relationship Id="rId45" Type="http://schemas.openxmlformats.org/officeDocument/2006/relationships/image" Target="../media/image45.jpg"/><Relationship Id="rId66" Type="http://schemas.openxmlformats.org/officeDocument/2006/relationships/image" Target="../media/image66.png"/><Relationship Id="rId87" Type="http://schemas.openxmlformats.org/officeDocument/2006/relationships/image" Target="../media/image87.jpg"/><Relationship Id="rId61" Type="http://schemas.openxmlformats.org/officeDocument/2006/relationships/image" Target="../media/image61.jpg"/><Relationship Id="rId82" Type="http://schemas.openxmlformats.org/officeDocument/2006/relationships/image" Target="../media/image82.jpg"/><Relationship Id="rId19" Type="http://schemas.openxmlformats.org/officeDocument/2006/relationships/image" Target="../media/image19.jpg"/><Relationship Id="rId14" Type="http://schemas.openxmlformats.org/officeDocument/2006/relationships/image" Target="../media/image14.jpg"/><Relationship Id="rId30" Type="http://schemas.openxmlformats.org/officeDocument/2006/relationships/image" Target="../media/image30.png"/><Relationship Id="rId35" Type="http://schemas.openxmlformats.org/officeDocument/2006/relationships/image" Target="../media/image35.jpg"/><Relationship Id="rId56" Type="http://schemas.openxmlformats.org/officeDocument/2006/relationships/image" Target="../media/image56.jpg"/><Relationship Id="rId77" Type="http://schemas.openxmlformats.org/officeDocument/2006/relationships/image" Target="../media/image77.jpg"/><Relationship Id="rId100" Type="http://schemas.openxmlformats.org/officeDocument/2006/relationships/image" Target="../media/image100.png"/><Relationship Id="rId105" Type="http://schemas.openxmlformats.org/officeDocument/2006/relationships/image" Target="../media/image105.jpg"/><Relationship Id="rId8" Type="http://schemas.openxmlformats.org/officeDocument/2006/relationships/image" Target="../media/image8.png"/><Relationship Id="rId51" Type="http://schemas.openxmlformats.org/officeDocument/2006/relationships/image" Target="../media/image51.jpg"/><Relationship Id="rId72" Type="http://schemas.openxmlformats.org/officeDocument/2006/relationships/image" Target="../media/image72.png"/><Relationship Id="rId93" Type="http://schemas.openxmlformats.org/officeDocument/2006/relationships/image" Target="../media/image93.jpg"/><Relationship Id="rId98" Type="http://schemas.openxmlformats.org/officeDocument/2006/relationships/image" Target="../media/image98.png"/><Relationship Id="rId3" Type="http://schemas.openxmlformats.org/officeDocument/2006/relationships/image" Target="../media/image3.png"/><Relationship Id="rId25" Type="http://schemas.openxmlformats.org/officeDocument/2006/relationships/image" Target="../media/image25.jpg"/><Relationship Id="rId46" Type="http://schemas.openxmlformats.org/officeDocument/2006/relationships/image" Target="../media/image46.jpg"/><Relationship Id="rId67" Type="http://schemas.openxmlformats.org/officeDocument/2006/relationships/image" Target="../media/image67.jpg"/><Relationship Id="rId20" Type="http://schemas.openxmlformats.org/officeDocument/2006/relationships/image" Target="../media/image20.jpg"/><Relationship Id="rId41" Type="http://schemas.openxmlformats.org/officeDocument/2006/relationships/image" Target="../media/image41.png"/><Relationship Id="rId62" Type="http://schemas.openxmlformats.org/officeDocument/2006/relationships/image" Target="../media/image62.jpg"/><Relationship Id="rId83" Type="http://schemas.openxmlformats.org/officeDocument/2006/relationships/image" Target="../media/image83.jpg"/><Relationship Id="rId88" Type="http://schemas.openxmlformats.org/officeDocument/2006/relationships/image" Target="../media/image88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 dirty="0"/>
          </a:p>
        </p:txBody>
      </p:sp>
      <p:sp>
        <p:nvSpPr>
          <p:cNvPr id="7" name="bg object 19">
            <a:extLst>
              <a:ext uri="{FF2B5EF4-FFF2-40B4-BE49-F238E27FC236}">
                <a16:creationId xmlns:a16="http://schemas.microsoft.com/office/drawing/2014/main" id="{FA310ACF-2B87-5764-DBA4-7F838FD8C4A0}"/>
              </a:ext>
            </a:extLst>
          </p:cNvPr>
          <p:cNvSpPr/>
          <p:nvPr userDrawn="1"/>
        </p:nvSpPr>
        <p:spPr>
          <a:xfrm>
            <a:off x="0" y="6286500"/>
            <a:ext cx="12189460" cy="571500"/>
          </a:xfrm>
          <a:custGeom>
            <a:avLst/>
            <a:gdLst/>
            <a:ahLst/>
            <a:cxnLst/>
            <a:rect l="l" t="t" r="r" b="b"/>
            <a:pathLst>
              <a:path w="12189460" h="571500">
                <a:moveTo>
                  <a:pt x="12188952" y="0"/>
                </a:moveTo>
                <a:lnTo>
                  <a:pt x="0" y="0"/>
                </a:lnTo>
                <a:lnTo>
                  <a:pt x="0" y="571500"/>
                </a:lnTo>
                <a:lnTo>
                  <a:pt x="12188952" y="5715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6F8EA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bg object 20">
            <a:extLst>
              <a:ext uri="{FF2B5EF4-FFF2-40B4-BE49-F238E27FC236}">
                <a16:creationId xmlns:a16="http://schemas.microsoft.com/office/drawing/2014/main" id="{082F40DF-B99D-0A73-DB34-4E0EBE07C003}"/>
              </a:ext>
            </a:extLst>
          </p:cNvPr>
          <p:cNvSpPr/>
          <p:nvPr userDrawn="1"/>
        </p:nvSpPr>
        <p:spPr>
          <a:xfrm>
            <a:off x="8448865" y="6472897"/>
            <a:ext cx="3305175" cy="181610"/>
          </a:xfrm>
          <a:custGeom>
            <a:avLst/>
            <a:gdLst/>
            <a:ahLst/>
            <a:cxnLst/>
            <a:rect l="l" t="t" r="r" b="b"/>
            <a:pathLst>
              <a:path w="3305175" h="181609">
                <a:moveTo>
                  <a:pt x="116840" y="60972"/>
                </a:moveTo>
                <a:lnTo>
                  <a:pt x="112509" y="40055"/>
                </a:lnTo>
                <a:lnTo>
                  <a:pt x="110439" y="37033"/>
                </a:lnTo>
                <a:lnTo>
                  <a:pt x="100736" y="22885"/>
                </a:lnTo>
                <a:lnTo>
                  <a:pt x="85331" y="12585"/>
                </a:lnTo>
                <a:lnTo>
                  <a:pt x="85331" y="60744"/>
                </a:lnTo>
                <a:lnTo>
                  <a:pt x="83324" y="70802"/>
                </a:lnTo>
                <a:lnTo>
                  <a:pt x="77863" y="78854"/>
                </a:lnTo>
                <a:lnTo>
                  <a:pt x="69850" y="84213"/>
                </a:lnTo>
                <a:lnTo>
                  <a:pt x="60134" y="86156"/>
                </a:lnTo>
                <a:lnTo>
                  <a:pt x="31788" y="86156"/>
                </a:lnTo>
                <a:lnTo>
                  <a:pt x="31788" y="37033"/>
                </a:lnTo>
                <a:lnTo>
                  <a:pt x="60134" y="37033"/>
                </a:lnTo>
                <a:lnTo>
                  <a:pt x="69850" y="38836"/>
                </a:lnTo>
                <a:lnTo>
                  <a:pt x="77863" y="43840"/>
                </a:lnTo>
                <a:lnTo>
                  <a:pt x="83324" y="51358"/>
                </a:lnTo>
                <a:lnTo>
                  <a:pt x="85331" y="60744"/>
                </a:lnTo>
                <a:lnTo>
                  <a:pt x="85331" y="12585"/>
                </a:lnTo>
                <a:lnTo>
                  <a:pt x="83337" y="11252"/>
                </a:lnTo>
                <a:lnTo>
                  <a:pt x="62103" y="6972"/>
                </a:lnTo>
                <a:lnTo>
                  <a:pt x="1968" y="6972"/>
                </a:lnTo>
                <a:lnTo>
                  <a:pt x="0" y="9169"/>
                </a:lnTo>
                <a:lnTo>
                  <a:pt x="0" y="175882"/>
                </a:lnTo>
                <a:lnTo>
                  <a:pt x="1968" y="178066"/>
                </a:lnTo>
                <a:lnTo>
                  <a:pt x="29578" y="178066"/>
                </a:lnTo>
                <a:lnTo>
                  <a:pt x="31788" y="175882"/>
                </a:lnTo>
                <a:lnTo>
                  <a:pt x="31788" y="115989"/>
                </a:lnTo>
                <a:lnTo>
                  <a:pt x="62331" y="115989"/>
                </a:lnTo>
                <a:lnTo>
                  <a:pt x="83426" y="111658"/>
                </a:lnTo>
                <a:lnTo>
                  <a:pt x="100774" y="99847"/>
                </a:lnTo>
                <a:lnTo>
                  <a:pt x="109969" y="86156"/>
                </a:lnTo>
                <a:lnTo>
                  <a:pt x="112522" y="82359"/>
                </a:lnTo>
                <a:lnTo>
                  <a:pt x="116840" y="60972"/>
                </a:lnTo>
                <a:close/>
              </a:path>
              <a:path w="3305175" h="181609">
                <a:moveTo>
                  <a:pt x="311175" y="92760"/>
                </a:moveTo>
                <a:lnTo>
                  <a:pt x="304304" y="58343"/>
                </a:lnTo>
                <a:lnTo>
                  <a:pt x="289534" y="36309"/>
                </a:lnTo>
                <a:lnTo>
                  <a:pt x="285508" y="30302"/>
                </a:lnTo>
                <a:lnTo>
                  <a:pt x="279387" y="26174"/>
                </a:lnTo>
                <a:lnTo>
                  <a:pt x="279387" y="92760"/>
                </a:lnTo>
                <a:lnTo>
                  <a:pt x="274942" y="114490"/>
                </a:lnTo>
                <a:lnTo>
                  <a:pt x="262839" y="132283"/>
                </a:lnTo>
                <a:lnTo>
                  <a:pt x="244957" y="144310"/>
                </a:lnTo>
                <a:lnTo>
                  <a:pt x="223177" y="148729"/>
                </a:lnTo>
                <a:lnTo>
                  <a:pt x="201434" y="144310"/>
                </a:lnTo>
                <a:lnTo>
                  <a:pt x="183642" y="132283"/>
                </a:lnTo>
                <a:lnTo>
                  <a:pt x="171615" y="114490"/>
                </a:lnTo>
                <a:lnTo>
                  <a:pt x="167195" y="92760"/>
                </a:lnTo>
                <a:lnTo>
                  <a:pt x="171615" y="70942"/>
                </a:lnTo>
                <a:lnTo>
                  <a:pt x="183642" y="52971"/>
                </a:lnTo>
                <a:lnTo>
                  <a:pt x="201434" y="40792"/>
                </a:lnTo>
                <a:lnTo>
                  <a:pt x="223177" y="36309"/>
                </a:lnTo>
                <a:lnTo>
                  <a:pt x="244957" y="40792"/>
                </a:lnTo>
                <a:lnTo>
                  <a:pt x="262839" y="52971"/>
                </a:lnTo>
                <a:lnTo>
                  <a:pt x="274942" y="70942"/>
                </a:lnTo>
                <a:lnTo>
                  <a:pt x="279387" y="92760"/>
                </a:lnTo>
                <a:lnTo>
                  <a:pt x="279387" y="26174"/>
                </a:lnTo>
                <a:lnTo>
                  <a:pt x="257556" y="11430"/>
                </a:lnTo>
                <a:lnTo>
                  <a:pt x="223177" y="4521"/>
                </a:lnTo>
                <a:lnTo>
                  <a:pt x="188836" y="11430"/>
                </a:lnTo>
                <a:lnTo>
                  <a:pt x="160959" y="30302"/>
                </a:lnTo>
                <a:lnTo>
                  <a:pt x="142252" y="58343"/>
                </a:lnTo>
                <a:lnTo>
                  <a:pt x="135420" y="92760"/>
                </a:lnTo>
                <a:lnTo>
                  <a:pt x="142252" y="127088"/>
                </a:lnTo>
                <a:lnTo>
                  <a:pt x="160959" y="154952"/>
                </a:lnTo>
                <a:lnTo>
                  <a:pt x="188836" y="173659"/>
                </a:lnTo>
                <a:lnTo>
                  <a:pt x="223177" y="180505"/>
                </a:lnTo>
                <a:lnTo>
                  <a:pt x="257556" y="173659"/>
                </a:lnTo>
                <a:lnTo>
                  <a:pt x="285508" y="154952"/>
                </a:lnTo>
                <a:lnTo>
                  <a:pt x="289712" y="148729"/>
                </a:lnTo>
                <a:lnTo>
                  <a:pt x="304304" y="127088"/>
                </a:lnTo>
                <a:lnTo>
                  <a:pt x="311175" y="92760"/>
                </a:lnTo>
                <a:close/>
              </a:path>
              <a:path w="3305175" h="181609">
                <a:moveTo>
                  <a:pt x="435584" y="150926"/>
                </a:moveTo>
                <a:lnTo>
                  <a:pt x="433628" y="148729"/>
                </a:lnTo>
                <a:lnTo>
                  <a:pt x="368617" y="148729"/>
                </a:lnTo>
                <a:lnTo>
                  <a:pt x="368617" y="9169"/>
                </a:lnTo>
                <a:lnTo>
                  <a:pt x="366407" y="6972"/>
                </a:lnTo>
                <a:lnTo>
                  <a:pt x="338797" y="6972"/>
                </a:lnTo>
                <a:lnTo>
                  <a:pt x="336829" y="9169"/>
                </a:lnTo>
                <a:lnTo>
                  <a:pt x="336829" y="175882"/>
                </a:lnTo>
                <a:lnTo>
                  <a:pt x="338797" y="178066"/>
                </a:lnTo>
                <a:lnTo>
                  <a:pt x="433628" y="178066"/>
                </a:lnTo>
                <a:lnTo>
                  <a:pt x="435584" y="175882"/>
                </a:lnTo>
                <a:lnTo>
                  <a:pt x="435584" y="150926"/>
                </a:lnTo>
                <a:close/>
              </a:path>
              <a:path w="3305175" h="181609">
                <a:moveTo>
                  <a:pt x="499630" y="9169"/>
                </a:moveTo>
                <a:lnTo>
                  <a:pt x="497420" y="6972"/>
                </a:lnTo>
                <a:lnTo>
                  <a:pt x="469811" y="6972"/>
                </a:lnTo>
                <a:lnTo>
                  <a:pt x="467601" y="9169"/>
                </a:lnTo>
                <a:lnTo>
                  <a:pt x="467601" y="175882"/>
                </a:lnTo>
                <a:lnTo>
                  <a:pt x="469811" y="178066"/>
                </a:lnTo>
                <a:lnTo>
                  <a:pt x="497420" y="178066"/>
                </a:lnTo>
                <a:lnTo>
                  <a:pt x="499630" y="175882"/>
                </a:lnTo>
                <a:lnTo>
                  <a:pt x="499630" y="9169"/>
                </a:lnTo>
                <a:close/>
              </a:path>
              <a:path w="3305175" h="181609">
                <a:moveTo>
                  <a:pt x="646518" y="9169"/>
                </a:moveTo>
                <a:lnTo>
                  <a:pt x="644575" y="6972"/>
                </a:lnTo>
                <a:lnTo>
                  <a:pt x="532371" y="6972"/>
                </a:lnTo>
                <a:lnTo>
                  <a:pt x="530402" y="9169"/>
                </a:lnTo>
                <a:lnTo>
                  <a:pt x="530402" y="34086"/>
                </a:lnTo>
                <a:lnTo>
                  <a:pt x="532371" y="36309"/>
                </a:lnTo>
                <a:lnTo>
                  <a:pt x="572452" y="36309"/>
                </a:lnTo>
                <a:lnTo>
                  <a:pt x="572452" y="175882"/>
                </a:lnTo>
                <a:lnTo>
                  <a:pt x="574662" y="178066"/>
                </a:lnTo>
                <a:lnTo>
                  <a:pt x="602284" y="178066"/>
                </a:lnTo>
                <a:lnTo>
                  <a:pt x="604481" y="175882"/>
                </a:lnTo>
                <a:lnTo>
                  <a:pt x="604481" y="36309"/>
                </a:lnTo>
                <a:lnTo>
                  <a:pt x="644575" y="36309"/>
                </a:lnTo>
                <a:lnTo>
                  <a:pt x="646518" y="34086"/>
                </a:lnTo>
                <a:lnTo>
                  <a:pt x="646518" y="9169"/>
                </a:lnTo>
                <a:close/>
              </a:path>
              <a:path w="3305175" h="181609">
                <a:moveTo>
                  <a:pt x="783145" y="9169"/>
                </a:moveTo>
                <a:lnTo>
                  <a:pt x="781215" y="6972"/>
                </a:lnTo>
                <a:lnTo>
                  <a:pt x="676351" y="6972"/>
                </a:lnTo>
                <a:lnTo>
                  <a:pt x="674395" y="9169"/>
                </a:lnTo>
                <a:lnTo>
                  <a:pt x="674395" y="175882"/>
                </a:lnTo>
                <a:lnTo>
                  <a:pt x="676351" y="178066"/>
                </a:lnTo>
                <a:lnTo>
                  <a:pt x="781215" y="178066"/>
                </a:lnTo>
                <a:lnTo>
                  <a:pt x="783145" y="175882"/>
                </a:lnTo>
                <a:lnTo>
                  <a:pt x="783145" y="150926"/>
                </a:lnTo>
                <a:lnTo>
                  <a:pt x="781215" y="148729"/>
                </a:lnTo>
                <a:lnTo>
                  <a:pt x="706158" y="148729"/>
                </a:lnTo>
                <a:lnTo>
                  <a:pt x="706158" y="105956"/>
                </a:lnTo>
                <a:lnTo>
                  <a:pt x="768985" y="105956"/>
                </a:lnTo>
                <a:lnTo>
                  <a:pt x="771182" y="104013"/>
                </a:lnTo>
                <a:lnTo>
                  <a:pt x="771182" y="78574"/>
                </a:lnTo>
                <a:lnTo>
                  <a:pt x="768985" y="76377"/>
                </a:lnTo>
                <a:lnTo>
                  <a:pt x="706158" y="76377"/>
                </a:lnTo>
                <a:lnTo>
                  <a:pt x="706158" y="36309"/>
                </a:lnTo>
                <a:lnTo>
                  <a:pt x="781215" y="36309"/>
                </a:lnTo>
                <a:lnTo>
                  <a:pt x="783145" y="34086"/>
                </a:lnTo>
                <a:lnTo>
                  <a:pt x="783145" y="9169"/>
                </a:lnTo>
                <a:close/>
              </a:path>
              <a:path w="3305175" h="181609">
                <a:moveTo>
                  <a:pt x="957910" y="151904"/>
                </a:moveTo>
                <a:lnTo>
                  <a:pt x="955967" y="150202"/>
                </a:lnTo>
                <a:lnTo>
                  <a:pt x="954316" y="148501"/>
                </a:lnTo>
                <a:lnTo>
                  <a:pt x="940828" y="134569"/>
                </a:lnTo>
                <a:lnTo>
                  <a:pt x="939368" y="133096"/>
                </a:lnTo>
                <a:lnTo>
                  <a:pt x="936650" y="132829"/>
                </a:lnTo>
                <a:lnTo>
                  <a:pt x="934694" y="134569"/>
                </a:lnTo>
                <a:lnTo>
                  <a:pt x="926592" y="140246"/>
                </a:lnTo>
                <a:lnTo>
                  <a:pt x="917663" y="144640"/>
                </a:lnTo>
                <a:lnTo>
                  <a:pt x="907897" y="147485"/>
                </a:lnTo>
                <a:lnTo>
                  <a:pt x="897305" y="148501"/>
                </a:lnTo>
                <a:lnTo>
                  <a:pt x="875550" y="143967"/>
                </a:lnTo>
                <a:lnTo>
                  <a:pt x="858189" y="131711"/>
                </a:lnTo>
                <a:lnTo>
                  <a:pt x="846696" y="113728"/>
                </a:lnTo>
                <a:lnTo>
                  <a:pt x="842543" y="92011"/>
                </a:lnTo>
                <a:lnTo>
                  <a:pt x="846658" y="70116"/>
                </a:lnTo>
                <a:lnTo>
                  <a:pt x="858075" y="51993"/>
                </a:lnTo>
                <a:lnTo>
                  <a:pt x="875347" y="39624"/>
                </a:lnTo>
                <a:lnTo>
                  <a:pt x="897064" y="35064"/>
                </a:lnTo>
                <a:lnTo>
                  <a:pt x="907275" y="36042"/>
                </a:lnTo>
                <a:lnTo>
                  <a:pt x="917168" y="38887"/>
                </a:lnTo>
                <a:lnTo>
                  <a:pt x="926414" y="43421"/>
                </a:lnTo>
                <a:lnTo>
                  <a:pt x="934694" y="49491"/>
                </a:lnTo>
                <a:lnTo>
                  <a:pt x="936650" y="51460"/>
                </a:lnTo>
                <a:lnTo>
                  <a:pt x="939101" y="51460"/>
                </a:lnTo>
                <a:lnTo>
                  <a:pt x="940828" y="49491"/>
                </a:lnTo>
                <a:lnTo>
                  <a:pt x="954786" y="35064"/>
                </a:lnTo>
                <a:lnTo>
                  <a:pt x="955725" y="34086"/>
                </a:lnTo>
                <a:lnTo>
                  <a:pt x="957694" y="32131"/>
                </a:lnTo>
                <a:lnTo>
                  <a:pt x="957694" y="29210"/>
                </a:lnTo>
                <a:lnTo>
                  <a:pt x="913650" y="5969"/>
                </a:lnTo>
                <a:lnTo>
                  <a:pt x="896327" y="4521"/>
                </a:lnTo>
                <a:lnTo>
                  <a:pt x="861923" y="11430"/>
                </a:lnTo>
                <a:lnTo>
                  <a:pt x="833882" y="30302"/>
                </a:lnTo>
                <a:lnTo>
                  <a:pt x="815009" y="58343"/>
                </a:lnTo>
                <a:lnTo>
                  <a:pt x="808101" y="92760"/>
                </a:lnTo>
                <a:lnTo>
                  <a:pt x="815009" y="127088"/>
                </a:lnTo>
                <a:lnTo>
                  <a:pt x="833882" y="154952"/>
                </a:lnTo>
                <a:lnTo>
                  <a:pt x="861923" y="173659"/>
                </a:lnTo>
                <a:lnTo>
                  <a:pt x="896327" y="180505"/>
                </a:lnTo>
                <a:lnTo>
                  <a:pt x="912456" y="179070"/>
                </a:lnTo>
                <a:lnTo>
                  <a:pt x="955725" y="156806"/>
                </a:lnTo>
                <a:lnTo>
                  <a:pt x="957910" y="151904"/>
                </a:lnTo>
                <a:close/>
              </a:path>
              <a:path w="3305175" h="181609">
                <a:moveTo>
                  <a:pt x="1132674" y="9169"/>
                </a:moveTo>
                <a:lnTo>
                  <a:pt x="1130490" y="6972"/>
                </a:lnTo>
                <a:lnTo>
                  <a:pt x="1102880" y="6972"/>
                </a:lnTo>
                <a:lnTo>
                  <a:pt x="1100912" y="9169"/>
                </a:lnTo>
                <a:lnTo>
                  <a:pt x="1100912" y="112560"/>
                </a:lnTo>
                <a:lnTo>
                  <a:pt x="1100683" y="112560"/>
                </a:lnTo>
                <a:lnTo>
                  <a:pt x="1059027" y="68300"/>
                </a:lnTo>
                <a:lnTo>
                  <a:pt x="998994" y="4521"/>
                </a:lnTo>
                <a:lnTo>
                  <a:pt x="990434" y="4521"/>
                </a:lnTo>
                <a:lnTo>
                  <a:pt x="988225" y="6489"/>
                </a:lnTo>
                <a:lnTo>
                  <a:pt x="988225" y="175882"/>
                </a:lnTo>
                <a:lnTo>
                  <a:pt x="990434" y="178066"/>
                </a:lnTo>
                <a:lnTo>
                  <a:pt x="1017816" y="178066"/>
                </a:lnTo>
                <a:lnTo>
                  <a:pt x="1019759" y="175882"/>
                </a:lnTo>
                <a:lnTo>
                  <a:pt x="1019759" y="68300"/>
                </a:lnTo>
                <a:lnTo>
                  <a:pt x="1020025" y="68300"/>
                </a:lnTo>
                <a:lnTo>
                  <a:pt x="1122184" y="180505"/>
                </a:lnTo>
                <a:lnTo>
                  <a:pt x="1130490" y="180505"/>
                </a:lnTo>
                <a:lnTo>
                  <a:pt x="1132674" y="178562"/>
                </a:lnTo>
                <a:lnTo>
                  <a:pt x="1132674" y="112560"/>
                </a:lnTo>
                <a:lnTo>
                  <a:pt x="1132674" y="9169"/>
                </a:lnTo>
                <a:close/>
              </a:path>
              <a:path w="3305175" h="181609">
                <a:moveTo>
                  <a:pt x="1206754" y="9169"/>
                </a:moveTo>
                <a:lnTo>
                  <a:pt x="1204556" y="6972"/>
                </a:lnTo>
                <a:lnTo>
                  <a:pt x="1176934" y="6972"/>
                </a:lnTo>
                <a:lnTo>
                  <a:pt x="1174737" y="9169"/>
                </a:lnTo>
                <a:lnTo>
                  <a:pt x="1174737" y="175882"/>
                </a:lnTo>
                <a:lnTo>
                  <a:pt x="1176934" y="178066"/>
                </a:lnTo>
                <a:lnTo>
                  <a:pt x="1204556" y="178066"/>
                </a:lnTo>
                <a:lnTo>
                  <a:pt x="1206754" y="175882"/>
                </a:lnTo>
                <a:lnTo>
                  <a:pt x="1206754" y="9169"/>
                </a:lnTo>
                <a:close/>
              </a:path>
              <a:path w="3305175" h="181609">
                <a:moveTo>
                  <a:pt x="1388605" y="151904"/>
                </a:moveTo>
                <a:lnTo>
                  <a:pt x="1386662" y="150202"/>
                </a:lnTo>
                <a:lnTo>
                  <a:pt x="1385011" y="148501"/>
                </a:lnTo>
                <a:lnTo>
                  <a:pt x="1371523" y="134569"/>
                </a:lnTo>
                <a:lnTo>
                  <a:pt x="1370037" y="133096"/>
                </a:lnTo>
                <a:lnTo>
                  <a:pt x="1367345" y="132829"/>
                </a:lnTo>
                <a:lnTo>
                  <a:pt x="1365377" y="134569"/>
                </a:lnTo>
                <a:lnTo>
                  <a:pt x="1357274" y="140246"/>
                </a:lnTo>
                <a:lnTo>
                  <a:pt x="1348346" y="144640"/>
                </a:lnTo>
                <a:lnTo>
                  <a:pt x="1338580" y="147485"/>
                </a:lnTo>
                <a:lnTo>
                  <a:pt x="1327988" y="148501"/>
                </a:lnTo>
                <a:lnTo>
                  <a:pt x="1306233" y="143967"/>
                </a:lnTo>
                <a:lnTo>
                  <a:pt x="1288872" y="131711"/>
                </a:lnTo>
                <a:lnTo>
                  <a:pt x="1277378" y="113728"/>
                </a:lnTo>
                <a:lnTo>
                  <a:pt x="1273225" y="92011"/>
                </a:lnTo>
                <a:lnTo>
                  <a:pt x="1277340" y="70116"/>
                </a:lnTo>
                <a:lnTo>
                  <a:pt x="1288757" y="51993"/>
                </a:lnTo>
                <a:lnTo>
                  <a:pt x="1306029" y="39624"/>
                </a:lnTo>
                <a:lnTo>
                  <a:pt x="1327746" y="35064"/>
                </a:lnTo>
                <a:lnTo>
                  <a:pt x="1337957" y="36042"/>
                </a:lnTo>
                <a:lnTo>
                  <a:pt x="1347851" y="38887"/>
                </a:lnTo>
                <a:lnTo>
                  <a:pt x="1357096" y="43421"/>
                </a:lnTo>
                <a:lnTo>
                  <a:pt x="1365377" y="49491"/>
                </a:lnTo>
                <a:lnTo>
                  <a:pt x="1367345" y="51460"/>
                </a:lnTo>
                <a:lnTo>
                  <a:pt x="1369783" y="51460"/>
                </a:lnTo>
                <a:lnTo>
                  <a:pt x="1371523" y="49491"/>
                </a:lnTo>
                <a:lnTo>
                  <a:pt x="1385468" y="35064"/>
                </a:lnTo>
                <a:lnTo>
                  <a:pt x="1386408" y="34086"/>
                </a:lnTo>
                <a:lnTo>
                  <a:pt x="1388364" y="32131"/>
                </a:lnTo>
                <a:lnTo>
                  <a:pt x="1388364" y="29210"/>
                </a:lnTo>
                <a:lnTo>
                  <a:pt x="1344333" y="5969"/>
                </a:lnTo>
                <a:lnTo>
                  <a:pt x="1327010" y="4521"/>
                </a:lnTo>
                <a:lnTo>
                  <a:pt x="1292606" y="11430"/>
                </a:lnTo>
                <a:lnTo>
                  <a:pt x="1264577" y="30302"/>
                </a:lnTo>
                <a:lnTo>
                  <a:pt x="1245704" y="58343"/>
                </a:lnTo>
                <a:lnTo>
                  <a:pt x="1238783" y="92760"/>
                </a:lnTo>
                <a:lnTo>
                  <a:pt x="1245704" y="127088"/>
                </a:lnTo>
                <a:lnTo>
                  <a:pt x="1264577" y="154952"/>
                </a:lnTo>
                <a:lnTo>
                  <a:pt x="1292606" y="173659"/>
                </a:lnTo>
                <a:lnTo>
                  <a:pt x="1327010" y="180505"/>
                </a:lnTo>
                <a:lnTo>
                  <a:pt x="1343139" y="179070"/>
                </a:lnTo>
                <a:lnTo>
                  <a:pt x="1386408" y="156806"/>
                </a:lnTo>
                <a:lnTo>
                  <a:pt x="1388605" y="151904"/>
                </a:lnTo>
                <a:close/>
              </a:path>
              <a:path w="3305175" h="181609">
                <a:moveTo>
                  <a:pt x="1584883" y="92760"/>
                </a:moveTo>
                <a:lnTo>
                  <a:pt x="1578013" y="58343"/>
                </a:lnTo>
                <a:lnTo>
                  <a:pt x="1563255" y="36309"/>
                </a:lnTo>
                <a:lnTo>
                  <a:pt x="1559229" y="30302"/>
                </a:lnTo>
                <a:lnTo>
                  <a:pt x="1553095" y="26162"/>
                </a:lnTo>
                <a:lnTo>
                  <a:pt x="1553095" y="92760"/>
                </a:lnTo>
                <a:lnTo>
                  <a:pt x="1548650" y="114490"/>
                </a:lnTo>
                <a:lnTo>
                  <a:pt x="1536547" y="132283"/>
                </a:lnTo>
                <a:lnTo>
                  <a:pt x="1518666" y="144310"/>
                </a:lnTo>
                <a:lnTo>
                  <a:pt x="1496898" y="148729"/>
                </a:lnTo>
                <a:lnTo>
                  <a:pt x="1475155" y="144310"/>
                </a:lnTo>
                <a:lnTo>
                  <a:pt x="1457350" y="132283"/>
                </a:lnTo>
                <a:lnTo>
                  <a:pt x="1445323" y="114490"/>
                </a:lnTo>
                <a:lnTo>
                  <a:pt x="1440903" y="92760"/>
                </a:lnTo>
                <a:lnTo>
                  <a:pt x="1445323" y="70942"/>
                </a:lnTo>
                <a:lnTo>
                  <a:pt x="1457350" y="52971"/>
                </a:lnTo>
                <a:lnTo>
                  <a:pt x="1475155" y="40792"/>
                </a:lnTo>
                <a:lnTo>
                  <a:pt x="1496898" y="36309"/>
                </a:lnTo>
                <a:lnTo>
                  <a:pt x="1518666" y="40792"/>
                </a:lnTo>
                <a:lnTo>
                  <a:pt x="1536547" y="52971"/>
                </a:lnTo>
                <a:lnTo>
                  <a:pt x="1548650" y="70942"/>
                </a:lnTo>
                <a:lnTo>
                  <a:pt x="1553095" y="92760"/>
                </a:lnTo>
                <a:lnTo>
                  <a:pt x="1553095" y="26162"/>
                </a:lnTo>
                <a:lnTo>
                  <a:pt x="1531277" y="11430"/>
                </a:lnTo>
                <a:lnTo>
                  <a:pt x="1496898" y="4521"/>
                </a:lnTo>
                <a:lnTo>
                  <a:pt x="1462557" y="11430"/>
                </a:lnTo>
                <a:lnTo>
                  <a:pt x="1434680" y="30302"/>
                </a:lnTo>
                <a:lnTo>
                  <a:pt x="1415973" y="58343"/>
                </a:lnTo>
                <a:lnTo>
                  <a:pt x="1409141" y="92760"/>
                </a:lnTo>
                <a:lnTo>
                  <a:pt x="1415973" y="127088"/>
                </a:lnTo>
                <a:lnTo>
                  <a:pt x="1434680" y="154952"/>
                </a:lnTo>
                <a:lnTo>
                  <a:pt x="1462557" y="173659"/>
                </a:lnTo>
                <a:lnTo>
                  <a:pt x="1496898" y="180505"/>
                </a:lnTo>
                <a:lnTo>
                  <a:pt x="1531277" y="173659"/>
                </a:lnTo>
                <a:lnTo>
                  <a:pt x="1559229" y="154952"/>
                </a:lnTo>
                <a:lnTo>
                  <a:pt x="1563433" y="148729"/>
                </a:lnTo>
                <a:lnTo>
                  <a:pt x="1578013" y="127088"/>
                </a:lnTo>
                <a:lnTo>
                  <a:pt x="1584883" y="92760"/>
                </a:lnTo>
                <a:close/>
              </a:path>
              <a:path w="3305175" h="181609">
                <a:moveTo>
                  <a:pt x="1946148" y="176390"/>
                </a:moveTo>
                <a:lnTo>
                  <a:pt x="1945398" y="172847"/>
                </a:lnTo>
                <a:lnTo>
                  <a:pt x="1925218" y="62674"/>
                </a:lnTo>
                <a:lnTo>
                  <a:pt x="1914436" y="3784"/>
                </a:lnTo>
                <a:lnTo>
                  <a:pt x="1913915" y="1803"/>
                </a:lnTo>
                <a:lnTo>
                  <a:pt x="1911934" y="0"/>
                </a:lnTo>
                <a:lnTo>
                  <a:pt x="1904149" y="0"/>
                </a:lnTo>
                <a:lnTo>
                  <a:pt x="1902117" y="1282"/>
                </a:lnTo>
                <a:lnTo>
                  <a:pt x="1901609" y="2794"/>
                </a:lnTo>
                <a:lnTo>
                  <a:pt x="1849297" y="131343"/>
                </a:lnTo>
                <a:lnTo>
                  <a:pt x="1848256" y="131343"/>
                </a:lnTo>
                <a:lnTo>
                  <a:pt x="1820176" y="62674"/>
                </a:lnTo>
                <a:lnTo>
                  <a:pt x="1795691" y="2794"/>
                </a:lnTo>
                <a:lnTo>
                  <a:pt x="1795183" y="1282"/>
                </a:lnTo>
                <a:lnTo>
                  <a:pt x="1792909" y="0"/>
                </a:lnTo>
                <a:lnTo>
                  <a:pt x="1785378" y="0"/>
                </a:lnTo>
                <a:lnTo>
                  <a:pt x="1783359" y="1803"/>
                </a:lnTo>
                <a:lnTo>
                  <a:pt x="1782838" y="3784"/>
                </a:lnTo>
                <a:lnTo>
                  <a:pt x="1751647" y="172847"/>
                </a:lnTo>
                <a:lnTo>
                  <a:pt x="1751139" y="176390"/>
                </a:lnTo>
                <a:lnTo>
                  <a:pt x="1752917" y="178638"/>
                </a:lnTo>
                <a:lnTo>
                  <a:pt x="1774786" y="178638"/>
                </a:lnTo>
                <a:lnTo>
                  <a:pt x="1777060" y="176898"/>
                </a:lnTo>
                <a:lnTo>
                  <a:pt x="1777301" y="175107"/>
                </a:lnTo>
                <a:lnTo>
                  <a:pt x="1795424" y="62674"/>
                </a:lnTo>
                <a:lnTo>
                  <a:pt x="1796453" y="62674"/>
                </a:lnTo>
                <a:lnTo>
                  <a:pt x="1841995" y="178396"/>
                </a:lnTo>
                <a:lnTo>
                  <a:pt x="1842477" y="179882"/>
                </a:lnTo>
                <a:lnTo>
                  <a:pt x="1844243" y="181152"/>
                </a:lnTo>
                <a:lnTo>
                  <a:pt x="1853044" y="181152"/>
                </a:lnTo>
                <a:lnTo>
                  <a:pt x="1854530" y="179882"/>
                </a:lnTo>
                <a:lnTo>
                  <a:pt x="1855050" y="178396"/>
                </a:lnTo>
                <a:lnTo>
                  <a:pt x="1873465" y="131343"/>
                </a:lnTo>
                <a:lnTo>
                  <a:pt x="1900351" y="62674"/>
                </a:lnTo>
                <a:lnTo>
                  <a:pt x="1901088" y="62674"/>
                </a:lnTo>
                <a:lnTo>
                  <a:pt x="1919719" y="175107"/>
                </a:lnTo>
                <a:lnTo>
                  <a:pt x="1920227" y="176898"/>
                </a:lnTo>
                <a:lnTo>
                  <a:pt x="1922233" y="178638"/>
                </a:lnTo>
                <a:lnTo>
                  <a:pt x="1944408" y="178638"/>
                </a:lnTo>
                <a:lnTo>
                  <a:pt x="1946148" y="176390"/>
                </a:lnTo>
                <a:close/>
              </a:path>
              <a:path w="3305175" h="181609">
                <a:moveTo>
                  <a:pt x="2008543" y="4813"/>
                </a:moveTo>
                <a:lnTo>
                  <a:pt x="2006295" y="2552"/>
                </a:lnTo>
                <a:lnTo>
                  <a:pt x="1984667" y="2552"/>
                </a:lnTo>
                <a:lnTo>
                  <a:pt x="1982368" y="4813"/>
                </a:lnTo>
                <a:lnTo>
                  <a:pt x="1982368" y="176390"/>
                </a:lnTo>
                <a:lnTo>
                  <a:pt x="1984667" y="178638"/>
                </a:lnTo>
                <a:lnTo>
                  <a:pt x="2006295" y="178638"/>
                </a:lnTo>
                <a:lnTo>
                  <a:pt x="2008543" y="176390"/>
                </a:lnTo>
                <a:lnTo>
                  <a:pt x="2008543" y="4813"/>
                </a:lnTo>
                <a:close/>
              </a:path>
              <a:path w="3305175" h="181609">
                <a:moveTo>
                  <a:pt x="2156498" y="157543"/>
                </a:moveTo>
                <a:lnTo>
                  <a:pt x="2154466" y="155270"/>
                </a:lnTo>
                <a:lnTo>
                  <a:pt x="2083562" y="155270"/>
                </a:lnTo>
                <a:lnTo>
                  <a:pt x="2083562" y="4813"/>
                </a:lnTo>
                <a:lnTo>
                  <a:pt x="2081263" y="2552"/>
                </a:lnTo>
                <a:lnTo>
                  <a:pt x="2059381" y="2552"/>
                </a:lnTo>
                <a:lnTo>
                  <a:pt x="2057349" y="4813"/>
                </a:lnTo>
                <a:lnTo>
                  <a:pt x="2057349" y="176390"/>
                </a:lnTo>
                <a:lnTo>
                  <a:pt x="2059381" y="178638"/>
                </a:lnTo>
                <a:lnTo>
                  <a:pt x="2154466" y="178638"/>
                </a:lnTo>
                <a:lnTo>
                  <a:pt x="2156498" y="176390"/>
                </a:lnTo>
                <a:lnTo>
                  <a:pt x="2156498" y="157543"/>
                </a:lnTo>
                <a:close/>
              </a:path>
              <a:path w="3305175" h="181609">
                <a:moveTo>
                  <a:pt x="2338425" y="175348"/>
                </a:moveTo>
                <a:lnTo>
                  <a:pt x="2336901" y="172123"/>
                </a:lnTo>
                <a:lnTo>
                  <a:pt x="2322525" y="140411"/>
                </a:lnTo>
                <a:lnTo>
                  <a:pt x="2312708" y="118757"/>
                </a:lnTo>
                <a:lnTo>
                  <a:pt x="2285796" y="59397"/>
                </a:lnTo>
                <a:lnTo>
                  <a:pt x="2285796" y="118757"/>
                </a:lnTo>
                <a:lnTo>
                  <a:pt x="2222931" y="118757"/>
                </a:lnTo>
                <a:lnTo>
                  <a:pt x="2253602" y="49834"/>
                </a:lnTo>
                <a:lnTo>
                  <a:pt x="2254885" y="49834"/>
                </a:lnTo>
                <a:lnTo>
                  <a:pt x="2285796" y="118757"/>
                </a:lnTo>
                <a:lnTo>
                  <a:pt x="2285796" y="59397"/>
                </a:lnTo>
                <a:lnTo>
                  <a:pt x="2281466" y="49834"/>
                </a:lnTo>
                <a:lnTo>
                  <a:pt x="2260155" y="2794"/>
                </a:lnTo>
                <a:lnTo>
                  <a:pt x="2259419" y="1282"/>
                </a:lnTo>
                <a:lnTo>
                  <a:pt x="2257145" y="0"/>
                </a:lnTo>
                <a:lnTo>
                  <a:pt x="2252116" y="0"/>
                </a:lnTo>
                <a:lnTo>
                  <a:pt x="2249830" y="1282"/>
                </a:lnTo>
                <a:lnTo>
                  <a:pt x="2249093" y="2794"/>
                </a:lnTo>
                <a:lnTo>
                  <a:pt x="2170341" y="175348"/>
                </a:lnTo>
                <a:lnTo>
                  <a:pt x="2172347" y="178638"/>
                </a:lnTo>
                <a:lnTo>
                  <a:pt x="2194991" y="178638"/>
                </a:lnTo>
                <a:lnTo>
                  <a:pt x="2197011" y="176657"/>
                </a:lnTo>
                <a:lnTo>
                  <a:pt x="2197760" y="174904"/>
                </a:lnTo>
                <a:lnTo>
                  <a:pt x="2201557" y="166230"/>
                </a:lnTo>
                <a:lnTo>
                  <a:pt x="2209279" y="149034"/>
                </a:lnTo>
                <a:lnTo>
                  <a:pt x="2213102" y="140411"/>
                </a:lnTo>
                <a:lnTo>
                  <a:pt x="2295372" y="140411"/>
                </a:lnTo>
                <a:lnTo>
                  <a:pt x="2310981" y="174904"/>
                </a:lnTo>
                <a:lnTo>
                  <a:pt x="2311997" y="177114"/>
                </a:lnTo>
                <a:lnTo>
                  <a:pt x="2313775" y="178638"/>
                </a:lnTo>
                <a:lnTo>
                  <a:pt x="2336406" y="178638"/>
                </a:lnTo>
                <a:lnTo>
                  <a:pt x="2338425" y="175348"/>
                </a:lnTo>
                <a:close/>
              </a:path>
              <a:path w="3305175" h="181609">
                <a:moveTo>
                  <a:pt x="2508250" y="4813"/>
                </a:moveTo>
                <a:lnTo>
                  <a:pt x="2505976" y="2552"/>
                </a:lnTo>
                <a:lnTo>
                  <a:pt x="2484602" y="2552"/>
                </a:lnTo>
                <a:lnTo>
                  <a:pt x="2482570" y="4813"/>
                </a:lnTo>
                <a:lnTo>
                  <a:pt x="2482570" y="126301"/>
                </a:lnTo>
                <a:lnTo>
                  <a:pt x="2482329" y="126301"/>
                </a:lnTo>
                <a:lnTo>
                  <a:pt x="2417508" y="51346"/>
                </a:lnTo>
                <a:lnTo>
                  <a:pt x="2373122" y="0"/>
                </a:lnTo>
                <a:lnTo>
                  <a:pt x="2364321" y="0"/>
                </a:lnTo>
                <a:lnTo>
                  <a:pt x="2362060" y="2032"/>
                </a:lnTo>
                <a:lnTo>
                  <a:pt x="2362060" y="176390"/>
                </a:lnTo>
                <a:lnTo>
                  <a:pt x="2364321" y="178638"/>
                </a:lnTo>
                <a:lnTo>
                  <a:pt x="2385428" y="178638"/>
                </a:lnTo>
                <a:lnTo>
                  <a:pt x="2387460" y="176390"/>
                </a:lnTo>
                <a:lnTo>
                  <a:pt x="2387460" y="51346"/>
                </a:lnTo>
                <a:lnTo>
                  <a:pt x="2387727" y="51346"/>
                </a:lnTo>
                <a:lnTo>
                  <a:pt x="2496921" y="181152"/>
                </a:lnTo>
                <a:lnTo>
                  <a:pt x="2505976" y="181152"/>
                </a:lnTo>
                <a:lnTo>
                  <a:pt x="2508250" y="179158"/>
                </a:lnTo>
                <a:lnTo>
                  <a:pt x="2508250" y="126301"/>
                </a:lnTo>
                <a:lnTo>
                  <a:pt x="2508250" y="4813"/>
                </a:lnTo>
                <a:close/>
              </a:path>
              <a:path w="3305175" h="181609">
                <a:moveTo>
                  <a:pt x="2725140" y="90855"/>
                </a:moveTo>
                <a:lnTo>
                  <a:pt x="2718054" y="55435"/>
                </a:lnTo>
                <a:lnTo>
                  <a:pt x="2699969" y="28435"/>
                </a:lnTo>
                <a:lnTo>
                  <a:pt x="2699969" y="90855"/>
                </a:lnTo>
                <a:lnTo>
                  <a:pt x="2694800" y="116192"/>
                </a:lnTo>
                <a:lnTo>
                  <a:pt x="2680741" y="136906"/>
                </a:lnTo>
                <a:lnTo>
                  <a:pt x="2659938" y="150901"/>
                </a:lnTo>
                <a:lnTo>
                  <a:pt x="2634538" y="156032"/>
                </a:lnTo>
                <a:lnTo>
                  <a:pt x="2609278" y="150901"/>
                </a:lnTo>
                <a:lnTo>
                  <a:pt x="2588564" y="136906"/>
                </a:lnTo>
                <a:lnTo>
                  <a:pt x="2574544" y="116192"/>
                </a:lnTo>
                <a:lnTo>
                  <a:pt x="2569387" y="90855"/>
                </a:lnTo>
                <a:lnTo>
                  <a:pt x="2574544" y="65519"/>
                </a:lnTo>
                <a:lnTo>
                  <a:pt x="2588564" y="44627"/>
                </a:lnTo>
                <a:lnTo>
                  <a:pt x="2609278" y="30441"/>
                </a:lnTo>
                <a:lnTo>
                  <a:pt x="2634538" y="25209"/>
                </a:lnTo>
                <a:lnTo>
                  <a:pt x="2659938" y="30441"/>
                </a:lnTo>
                <a:lnTo>
                  <a:pt x="2680741" y="44627"/>
                </a:lnTo>
                <a:lnTo>
                  <a:pt x="2694800" y="65519"/>
                </a:lnTo>
                <a:lnTo>
                  <a:pt x="2699969" y="90855"/>
                </a:lnTo>
                <a:lnTo>
                  <a:pt x="2699969" y="28435"/>
                </a:lnTo>
                <a:lnTo>
                  <a:pt x="2698712" y="26555"/>
                </a:lnTo>
                <a:lnTo>
                  <a:pt x="2696705" y="25209"/>
                </a:lnTo>
                <a:lnTo>
                  <a:pt x="2669933" y="7112"/>
                </a:lnTo>
                <a:lnTo>
                  <a:pt x="2634538" y="0"/>
                </a:lnTo>
                <a:lnTo>
                  <a:pt x="2599194" y="7112"/>
                </a:lnTo>
                <a:lnTo>
                  <a:pt x="2570518" y="26555"/>
                </a:lnTo>
                <a:lnTo>
                  <a:pt x="2551265" y="55435"/>
                </a:lnTo>
                <a:lnTo>
                  <a:pt x="2544229" y="90855"/>
                </a:lnTo>
                <a:lnTo>
                  <a:pt x="2551265" y="126187"/>
                </a:lnTo>
                <a:lnTo>
                  <a:pt x="2570518" y="154863"/>
                </a:lnTo>
                <a:lnTo>
                  <a:pt x="2599194" y="174117"/>
                </a:lnTo>
                <a:lnTo>
                  <a:pt x="2634538" y="181152"/>
                </a:lnTo>
                <a:lnTo>
                  <a:pt x="2669933" y="174117"/>
                </a:lnTo>
                <a:lnTo>
                  <a:pt x="2696984" y="156032"/>
                </a:lnTo>
                <a:lnTo>
                  <a:pt x="2698712" y="154863"/>
                </a:lnTo>
                <a:lnTo>
                  <a:pt x="2718054" y="126187"/>
                </a:lnTo>
                <a:lnTo>
                  <a:pt x="2725140" y="90855"/>
                </a:lnTo>
                <a:close/>
              </a:path>
              <a:path w="3305175" h="181609">
                <a:moveTo>
                  <a:pt x="2891002" y="160489"/>
                </a:moveTo>
                <a:lnTo>
                  <a:pt x="2888970" y="158508"/>
                </a:lnTo>
                <a:lnTo>
                  <a:pt x="2858528" y="158508"/>
                </a:lnTo>
                <a:lnTo>
                  <a:pt x="2858528" y="46062"/>
                </a:lnTo>
                <a:lnTo>
                  <a:pt x="2858528" y="9855"/>
                </a:lnTo>
                <a:lnTo>
                  <a:pt x="2856509" y="7594"/>
                </a:lnTo>
                <a:lnTo>
                  <a:pt x="2841663" y="7594"/>
                </a:lnTo>
                <a:lnTo>
                  <a:pt x="2804198" y="41541"/>
                </a:lnTo>
                <a:lnTo>
                  <a:pt x="2803169" y="42532"/>
                </a:lnTo>
                <a:lnTo>
                  <a:pt x="2802674" y="44564"/>
                </a:lnTo>
                <a:lnTo>
                  <a:pt x="2803423" y="46570"/>
                </a:lnTo>
                <a:lnTo>
                  <a:pt x="2806458" y="55359"/>
                </a:lnTo>
                <a:lnTo>
                  <a:pt x="2807220" y="57619"/>
                </a:lnTo>
                <a:lnTo>
                  <a:pt x="2809710" y="58140"/>
                </a:lnTo>
                <a:lnTo>
                  <a:pt x="2811983" y="57150"/>
                </a:lnTo>
                <a:lnTo>
                  <a:pt x="2833865" y="46062"/>
                </a:lnTo>
                <a:lnTo>
                  <a:pt x="2833865" y="158508"/>
                </a:lnTo>
                <a:lnTo>
                  <a:pt x="2795867" y="158508"/>
                </a:lnTo>
                <a:lnTo>
                  <a:pt x="2793873" y="160489"/>
                </a:lnTo>
                <a:lnTo>
                  <a:pt x="2793873" y="176657"/>
                </a:lnTo>
                <a:lnTo>
                  <a:pt x="2795867" y="178638"/>
                </a:lnTo>
                <a:lnTo>
                  <a:pt x="2888970" y="178638"/>
                </a:lnTo>
                <a:lnTo>
                  <a:pt x="2891002" y="176657"/>
                </a:lnTo>
                <a:lnTo>
                  <a:pt x="2891002" y="160489"/>
                </a:lnTo>
                <a:close/>
              </a:path>
              <a:path w="3305175" h="181609">
                <a:moveTo>
                  <a:pt x="3035655" y="132829"/>
                </a:moveTo>
                <a:lnTo>
                  <a:pt x="3032518" y="117894"/>
                </a:lnTo>
                <a:lnTo>
                  <a:pt x="3024771" y="105714"/>
                </a:lnTo>
                <a:lnTo>
                  <a:pt x="3021965" y="103136"/>
                </a:lnTo>
                <a:lnTo>
                  <a:pt x="3014853" y="96596"/>
                </a:lnTo>
                <a:lnTo>
                  <a:pt x="3009481" y="93395"/>
                </a:lnTo>
                <a:lnTo>
                  <a:pt x="3009481" y="133375"/>
                </a:lnTo>
                <a:lnTo>
                  <a:pt x="3006953" y="144754"/>
                </a:lnTo>
                <a:lnTo>
                  <a:pt x="3000070" y="153390"/>
                </a:lnTo>
                <a:lnTo>
                  <a:pt x="2989846" y="158851"/>
                </a:lnTo>
                <a:lnTo>
                  <a:pt x="2977286" y="160769"/>
                </a:lnTo>
                <a:lnTo>
                  <a:pt x="2965323" y="158813"/>
                </a:lnTo>
                <a:lnTo>
                  <a:pt x="2955213" y="153289"/>
                </a:lnTo>
                <a:lnTo>
                  <a:pt x="2948216" y="144653"/>
                </a:lnTo>
                <a:lnTo>
                  <a:pt x="2945612" y="133375"/>
                </a:lnTo>
                <a:lnTo>
                  <a:pt x="2947720" y="123431"/>
                </a:lnTo>
                <a:lnTo>
                  <a:pt x="2953918" y="114363"/>
                </a:lnTo>
                <a:lnTo>
                  <a:pt x="2963926" y="107251"/>
                </a:lnTo>
                <a:lnTo>
                  <a:pt x="2977527" y="103136"/>
                </a:lnTo>
                <a:lnTo>
                  <a:pt x="2991116" y="107251"/>
                </a:lnTo>
                <a:lnTo>
                  <a:pt x="3001137" y="114363"/>
                </a:lnTo>
                <a:lnTo>
                  <a:pt x="3007347" y="123431"/>
                </a:lnTo>
                <a:lnTo>
                  <a:pt x="3009481" y="133375"/>
                </a:lnTo>
                <a:lnTo>
                  <a:pt x="3009481" y="93395"/>
                </a:lnTo>
                <a:lnTo>
                  <a:pt x="3005226" y="90855"/>
                </a:lnTo>
                <a:lnTo>
                  <a:pt x="3005226" y="89852"/>
                </a:lnTo>
                <a:lnTo>
                  <a:pt x="3013824" y="84175"/>
                </a:lnTo>
                <a:lnTo>
                  <a:pt x="3018917" y="79019"/>
                </a:lnTo>
                <a:lnTo>
                  <a:pt x="3022231" y="75653"/>
                </a:lnTo>
                <a:lnTo>
                  <a:pt x="3028607" y="64541"/>
                </a:lnTo>
                <a:lnTo>
                  <a:pt x="3031147" y="51104"/>
                </a:lnTo>
                <a:lnTo>
                  <a:pt x="3027083" y="32219"/>
                </a:lnTo>
                <a:lnTo>
                  <a:pt x="3022003" y="25679"/>
                </a:lnTo>
                <a:lnTo>
                  <a:pt x="3015818" y="17691"/>
                </a:lnTo>
                <a:lnTo>
                  <a:pt x="3005734" y="12179"/>
                </a:lnTo>
                <a:lnTo>
                  <a:pt x="3005734" y="52095"/>
                </a:lnTo>
                <a:lnTo>
                  <a:pt x="3004045" y="61544"/>
                </a:lnTo>
                <a:lnTo>
                  <a:pt x="2998901" y="69519"/>
                </a:lnTo>
                <a:lnTo>
                  <a:pt x="2990113" y="75526"/>
                </a:lnTo>
                <a:lnTo>
                  <a:pt x="2977527" y="79019"/>
                </a:lnTo>
                <a:lnTo>
                  <a:pt x="2964853" y="75438"/>
                </a:lnTo>
                <a:lnTo>
                  <a:pt x="2956077" y="69507"/>
                </a:lnTo>
                <a:lnTo>
                  <a:pt x="2950984" y="61607"/>
                </a:lnTo>
                <a:lnTo>
                  <a:pt x="2949346" y="52095"/>
                </a:lnTo>
                <a:lnTo>
                  <a:pt x="2951505" y="41490"/>
                </a:lnTo>
                <a:lnTo>
                  <a:pt x="2957398" y="33134"/>
                </a:lnTo>
                <a:lnTo>
                  <a:pt x="2966123" y="27647"/>
                </a:lnTo>
                <a:lnTo>
                  <a:pt x="2976765" y="25679"/>
                </a:lnTo>
                <a:lnTo>
                  <a:pt x="2988297" y="27647"/>
                </a:lnTo>
                <a:lnTo>
                  <a:pt x="2997479" y="33134"/>
                </a:lnTo>
                <a:lnTo>
                  <a:pt x="3003537" y="41490"/>
                </a:lnTo>
                <a:lnTo>
                  <a:pt x="3005734" y="52095"/>
                </a:lnTo>
                <a:lnTo>
                  <a:pt x="3005734" y="12179"/>
                </a:lnTo>
                <a:lnTo>
                  <a:pt x="2998749" y="8356"/>
                </a:lnTo>
                <a:lnTo>
                  <a:pt x="2977286" y="5054"/>
                </a:lnTo>
                <a:lnTo>
                  <a:pt x="2956204" y="8356"/>
                </a:lnTo>
                <a:lnTo>
                  <a:pt x="2939275" y="17691"/>
                </a:lnTo>
                <a:lnTo>
                  <a:pt x="2928023" y="32219"/>
                </a:lnTo>
                <a:lnTo>
                  <a:pt x="2923946" y="51104"/>
                </a:lnTo>
                <a:lnTo>
                  <a:pt x="2926473" y="64693"/>
                </a:lnTo>
                <a:lnTo>
                  <a:pt x="2932849" y="75882"/>
                </a:lnTo>
                <a:lnTo>
                  <a:pt x="2941243" y="84429"/>
                </a:lnTo>
                <a:lnTo>
                  <a:pt x="2949867" y="90093"/>
                </a:lnTo>
                <a:lnTo>
                  <a:pt x="2949867" y="90855"/>
                </a:lnTo>
                <a:lnTo>
                  <a:pt x="2941180" y="96139"/>
                </a:lnTo>
                <a:lnTo>
                  <a:pt x="2931147" y="105257"/>
                </a:lnTo>
                <a:lnTo>
                  <a:pt x="2922854" y="117652"/>
                </a:lnTo>
                <a:lnTo>
                  <a:pt x="2919412" y="132829"/>
                </a:lnTo>
                <a:lnTo>
                  <a:pt x="2923463" y="151942"/>
                </a:lnTo>
                <a:lnTo>
                  <a:pt x="2935020" y="167271"/>
                </a:lnTo>
                <a:lnTo>
                  <a:pt x="2953181" y="177457"/>
                </a:lnTo>
                <a:lnTo>
                  <a:pt x="2977045" y="181152"/>
                </a:lnTo>
                <a:lnTo>
                  <a:pt x="3001568" y="177457"/>
                </a:lnTo>
                <a:lnTo>
                  <a:pt x="3020009" y="167271"/>
                </a:lnTo>
                <a:lnTo>
                  <a:pt x="3024936" y="160769"/>
                </a:lnTo>
                <a:lnTo>
                  <a:pt x="3031617" y="151942"/>
                </a:lnTo>
                <a:lnTo>
                  <a:pt x="3035655" y="132829"/>
                </a:lnTo>
                <a:close/>
              </a:path>
              <a:path w="3305175" h="181609">
                <a:moveTo>
                  <a:pt x="3177070" y="123532"/>
                </a:moveTo>
                <a:lnTo>
                  <a:pt x="3172599" y="100368"/>
                </a:lnTo>
                <a:lnTo>
                  <a:pt x="3165170" y="89611"/>
                </a:lnTo>
                <a:lnTo>
                  <a:pt x="3160776" y="83235"/>
                </a:lnTo>
                <a:lnTo>
                  <a:pt x="3153905" y="78905"/>
                </a:lnTo>
                <a:lnTo>
                  <a:pt x="3153905" y="123799"/>
                </a:lnTo>
                <a:lnTo>
                  <a:pt x="3151327" y="137185"/>
                </a:lnTo>
                <a:lnTo>
                  <a:pt x="3144278" y="148221"/>
                </a:lnTo>
                <a:lnTo>
                  <a:pt x="3133750" y="155740"/>
                </a:lnTo>
                <a:lnTo>
                  <a:pt x="3120720" y="158508"/>
                </a:lnTo>
                <a:lnTo>
                  <a:pt x="3103422" y="153695"/>
                </a:lnTo>
                <a:lnTo>
                  <a:pt x="3092297" y="141541"/>
                </a:lnTo>
                <a:lnTo>
                  <a:pt x="3086709" y="125425"/>
                </a:lnTo>
                <a:lnTo>
                  <a:pt x="3085985" y="108737"/>
                </a:lnTo>
                <a:lnTo>
                  <a:pt x="3089211" y="103809"/>
                </a:lnTo>
                <a:lnTo>
                  <a:pt x="3096323" y="97459"/>
                </a:lnTo>
                <a:lnTo>
                  <a:pt x="3106890" y="91948"/>
                </a:lnTo>
                <a:lnTo>
                  <a:pt x="3120479" y="89611"/>
                </a:lnTo>
                <a:lnTo>
                  <a:pt x="3133547" y="92290"/>
                </a:lnTo>
                <a:lnTo>
                  <a:pt x="3144164" y="99618"/>
                </a:lnTo>
                <a:lnTo>
                  <a:pt x="3151289" y="110490"/>
                </a:lnTo>
                <a:lnTo>
                  <a:pt x="3153905" y="123799"/>
                </a:lnTo>
                <a:lnTo>
                  <a:pt x="3153905" y="78905"/>
                </a:lnTo>
                <a:lnTo>
                  <a:pt x="3152889" y="78257"/>
                </a:lnTo>
                <a:lnTo>
                  <a:pt x="3143948" y="72605"/>
                </a:lnTo>
                <a:lnTo>
                  <a:pt x="3124492" y="68961"/>
                </a:lnTo>
                <a:lnTo>
                  <a:pt x="3112414" y="70231"/>
                </a:lnTo>
                <a:lnTo>
                  <a:pt x="3102165" y="73139"/>
                </a:lnTo>
                <a:lnTo>
                  <a:pt x="3094698" y="76276"/>
                </a:lnTo>
                <a:lnTo>
                  <a:pt x="3090989" y="78257"/>
                </a:lnTo>
                <a:lnTo>
                  <a:pt x="3102241" y="57048"/>
                </a:lnTo>
                <a:lnTo>
                  <a:pt x="3119729" y="40271"/>
                </a:lnTo>
                <a:lnTo>
                  <a:pt x="3137814" y="28587"/>
                </a:lnTo>
                <a:lnTo>
                  <a:pt x="3150882" y="22656"/>
                </a:lnTo>
                <a:lnTo>
                  <a:pt x="3155708" y="21145"/>
                </a:lnTo>
                <a:lnTo>
                  <a:pt x="3156686" y="18364"/>
                </a:lnTo>
                <a:lnTo>
                  <a:pt x="3155416" y="15379"/>
                </a:lnTo>
                <a:lnTo>
                  <a:pt x="3151162" y="5054"/>
                </a:lnTo>
                <a:lnTo>
                  <a:pt x="3150133" y="2273"/>
                </a:lnTo>
                <a:lnTo>
                  <a:pt x="3147872" y="1041"/>
                </a:lnTo>
                <a:lnTo>
                  <a:pt x="3094532" y="33362"/>
                </a:lnTo>
                <a:lnTo>
                  <a:pt x="3071330" y="65354"/>
                </a:lnTo>
                <a:lnTo>
                  <a:pt x="3061576" y="110680"/>
                </a:lnTo>
                <a:lnTo>
                  <a:pt x="3065183" y="138036"/>
                </a:lnTo>
                <a:lnTo>
                  <a:pt x="3076156" y="160451"/>
                </a:lnTo>
                <a:lnTo>
                  <a:pt x="3094685" y="175590"/>
                </a:lnTo>
                <a:lnTo>
                  <a:pt x="3120961" y="181152"/>
                </a:lnTo>
                <a:lnTo>
                  <a:pt x="3142564" y="176606"/>
                </a:lnTo>
                <a:lnTo>
                  <a:pt x="3160420" y="164236"/>
                </a:lnTo>
                <a:lnTo>
                  <a:pt x="3164230" y="158508"/>
                </a:lnTo>
                <a:lnTo>
                  <a:pt x="3172574" y="145923"/>
                </a:lnTo>
                <a:lnTo>
                  <a:pt x="3177070" y="123532"/>
                </a:lnTo>
                <a:close/>
              </a:path>
              <a:path w="3305175" h="181609">
                <a:moveTo>
                  <a:pt x="3304654" y="133096"/>
                </a:moveTo>
                <a:lnTo>
                  <a:pt x="3301555" y="118135"/>
                </a:lnTo>
                <a:lnTo>
                  <a:pt x="3293846" y="105981"/>
                </a:lnTo>
                <a:lnTo>
                  <a:pt x="3283928" y="96951"/>
                </a:lnTo>
                <a:lnTo>
                  <a:pt x="3274174" y="91363"/>
                </a:lnTo>
                <a:lnTo>
                  <a:pt x="3274174" y="90614"/>
                </a:lnTo>
                <a:lnTo>
                  <a:pt x="3283000" y="84924"/>
                </a:lnTo>
                <a:lnTo>
                  <a:pt x="3291382" y="76136"/>
                </a:lnTo>
                <a:lnTo>
                  <a:pt x="3297656" y="64693"/>
                </a:lnTo>
                <a:lnTo>
                  <a:pt x="3300120" y="51104"/>
                </a:lnTo>
                <a:lnTo>
                  <a:pt x="3295980" y="32004"/>
                </a:lnTo>
                <a:lnTo>
                  <a:pt x="3292462" y="27457"/>
                </a:lnTo>
                <a:lnTo>
                  <a:pt x="3284753" y="17513"/>
                </a:lnTo>
                <a:lnTo>
                  <a:pt x="3268040" y="8280"/>
                </a:lnTo>
                <a:lnTo>
                  <a:pt x="3247504" y="5054"/>
                </a:lnTo>
                <a:lnTo>
                  <a:pt x="3228670" y="8509"/>
                </a:lnTo>
                <a:lnTo>
                  <a:pt x="3213951" y="16116"/>
                </a:lnTo>
                <a:lnTo>
                  <a:pt x="3204375" y="23723"/>
                </a:lnTo>
                <a:lnTo>
                  <a:pt x="3199206" y="28981"/>
                </a:lnTo>
                <a:lnTo>
                  <a:pt x="3198965" y="32004"/>
                </a:lnTo>
                <a:lnTo>
                  <a:pt x="3200958" y="33756"/>
                </a:lnTo>
                <a:lnTo>
                  <a:pt x="3210255" y="42049"/>
                </a:lnTo>
                <a:lnTo>
                  <a:pt x="3212541" y="44043"/>
                </a:lnTo>
                <a:lnTo>
                  <a:pt x="3215309" y="43561"/>
                </a:lnTo>
                <a:lnTo>
                  <a:pt x="3216808" y="41541"/>
                </a:lnTo>
                <a:lnTo>
                  <a:pt x="3221367" y="37007"/>
                </a:lnTo>
                <a:lnTo>
                  <a:pt x="3227628" y="32423"/>
                </a:lnTo>
                <a:lnTo>
                  <a:pt x="3235756" y="28879"/>
                </a:lnTo>
                <a:lnTo>
                  <a:pt x="3245993" y="27457"/>
                </a:lnTo>
                <a:lnTo>
                  <a:pt x="3256737" y="29362"/>
                </a:lnTo>
                <a:lnTo>
                  <a:pt x="3265894" y="34836"/>
                </a:lnTo>
                <a:lnTo>
                  <a:pt x="3272282" y="43472"/>
                </a:lnTo>
                <a:lnTo>
                  <a:pt x="3274682" y="54876"/>
                </a:lnTo>
                <a:lnTo>
                  <a:pt x="3272459" y="65328"/>
                </a:lnTo>
                <a:lnTo>
                  <a:pt x="3265817" y="73888"/>
                </a:lnTo>
                <a:lnTo>
                  <a:pt x="3254743" y="79667"/>
                </a:lnTo>
                <a:lnTo>
                  <a:pt x="3239236" y="81788"/>
                </a:lnTo>
                <a:lnTo>
                  <a:pt x="3221583" y="81788"/>
                </a:lnTo>
                <a:lnTo>
                  <a:pt x="3220097" y="83299"/>
                </a:lnTo>
                <a:lnTo>
                  <a:pt x="3220097" y="101384"/>
                </a:lnTo>
                <a:lnTo>
                  <a:pt x="3222104" y="103136"/>
                </a:lnTo>
                <a:lnTo>
                  <a:pt x="3238957" y="103136"/>
                </a:lnTo>
                <a:lnTo>
                  <a:pt x="3256534" y="105613"/>
                </a:lnTo>
                <a:lnTo>
                  <a:pt x="3268942" y="112204"/>
                </a:lnTo>
                <a:lnTo>
                  <a:pt x="3276295" y="121627"/>
                </a:lnTo>
                <a:lnTo>
                  <a:pt x="3278733" y="132588"/>
                </a:lnTo>
                <a:lnTo>
                  <a:pt x="3276117" y="143929"/>
                </a:lnTo>
                <a:lnTo>
                  <a:pt x="3269132" y="152476"/>
                </a:lnTo>
                <a:lnTo>
                  <a:pt x="3259086" y="157861"/>
                </a:lnTo>
                <a:lnTo>
                  <a:pt x="3247263" y="159740"/>
                </a:lnTo>
                <a:lnTo>
                  <a:pt x="3234258" y="157594"/>
                </a:lnTo>
                <a:lnTo>
                  <a:pt x="3223730" y="152717"/>
                </a:lnTo>
                <a:lnTo>
                  <a:pt x="3216402" y="147447"/>
                </a:lnTo>
                <a:lnTo>
                  <a:pt x="3213036" y="144145"/>
                </a:lnTo>
                <a:lnTo>
                  <a:pt x="3211017" y="141884"/>
                </a:lnTo>
                <a:lnTo>
                  <a:pt x="3208744" y="141693"/>
                </a:lnTo>
                <a:lnTo>
                  <a:pt x="3206242" y="143637"/>
                </a:lnTo>
                <a:lnTo>
                  <a:pt x="3196425" y="152742"/>
                </a:lnTo>
                <a:lnTo>
                  <a:pt x="3194685" y="154241"/>
                </a:lnTo>
                <a:lnTo>
                  <a:pt x="3194685" y="156997"/>
                </a:lnTo>
                <a:lnTo>
                  <a:pt x="3196196" y="158750"/>
                </a:lnTo>
                <a:lnTo>
                  <a:pt x="3202190" y="165023"/>
                </a:lnTo>
                <a:lnTo>
                  <a:pt x="3212350" y="172415"/>
                </a:lnTo>
                <a:lnTo>
                  <a:pt x="3227324" y="178574"/>
                </a:lnTo>
                <a:lnTo>
                  <a:pt x="3247783" y="181152"/>
                </a:lnTo>
                <a:lnTo>
                  <a:pt x="3271316" y="177495"/>
                </a:lnTo>
                <a:lnTo>
                  <a:pt x="3289236" y="167386"/>
                </a:lnTo>
                <a:lnTo>
                  <a:pt x="3294964" y="159740"/>
                </a:lnTo>
                <a:lnTo>
                  <a:pt x="3300641" y="152158"/>
                </a:lnTo>
                <a:lnTo>
                  <a:pt x="3304654" y="1330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7CFCD-255C-D59E-AABB-F1F5234E07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lang="it-IT" spc="-5" dirty="0"/>
              <a:t>Attilio Frangi</a:t>
            </a:r>
            <a:endParaRPr lang="it-IT" spc="-1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02FF998-E1FC-D581-78C4-53634A67C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15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731752" y="1842833"/>
            <a:ext cx="457200" cy="4618355"/>
          </a:xfrm>
          <a:custGeom>
            <a:avLst/>
            <a:gdLst/>
            <a:ahLst/>
            <a:cxnLst/>
            <a:rect l="l" t="t" r="r" b="b"/>
            <a:pathLst>
              <a:path w="457200" h="4618355">
                <a:moveTo>
                  <a:pt x="457200" y="4368533"/>
                </a:moveTo>
                <a:lnTo>
                  <a:pt x="440804" y="4401312"/>
                </a:lnTo>
                <a:lnTo>
                  <a:pt x="418579" y="4444543"/>
                </a:lnTo>
                <a:lnTo>
                  <a:pt x="395935" y="4487354"/>
                </a:lnTo>
                <a:lnTo>
                  <a:pt x="387616" y="4509300"/>
                </a:lnTo>
                <a:lnTo>
                  <a:pt x="388696" y="4555121"/>
                </a:lnTo>
                <a:lnTo>
                  <a:pt x="412597" y="4595063"/>
                </a:lnTo>
                <a:lnTo>
                  <a:pt x="452462" y="4617656"/>
                </a:lnTo>
                <a:lnTo>
                  <a:pt x="457200" y="4618279"/>
                </a:lnTo>
                <a:lnTo>
                  <a:pt x="457200" y="4368533"/>
                </a:lnTo>
                <a:close/>
              </a:path>
              <a:path w="457200" h="4618355">
                <a:moveTo>
                  <a:pt x="457200" y="733729"/>
                </a:moveTo>
                <a:lnTo>
                  <a:pt x="444322" y="736333"/>
                </a:lnTo>
                <a:lnTo>
                  <a:pt x="415544" y="755738"/>
                </a:lnTo>
                <a:lnTo>
                  <a:pt x="396125" y="784529"/>
                </a:lnTo>
                <a:lnTo>
                  <a:pt x="389013" y="819772"/>
                </a:lnTo>
                <a:lnTo>
                  <a:pt x="389013" y="1266786"/>
                </a:lnTo>
                <a:lnTo>
                  <a:pt x="396125" y="1302042"/>
                </a:lnTo>
                <a:lnTo>
                  <a:pt x="415544" y="1330833"/>
                </a:lnTo>
                <a:lnTo>
                  <a:pt x="444322" y="1350238"/>
                </a:lnTo>
                <a:lnTo>
                  <a:pt x="457200" y="1352829"/>
                </a:lnTo>
                <a:lnTo>
                  <a:pt x="457200" y="733729"/>
                </a:lnTo>
                <a:close/>
              </a:path>
              <a:path w="457200" h="4618355">
                <a:moveTo>
                  <a:pt x="457200" y="0"/>
                </a:moveTo>
                <a:lnTo>
                  <a:pt x="397065" y="68262"/>
                </a:lnTo>
                <a:lnTo>
                  <a:pt x="358838" y="116649"/>
                </a:lnTo>
                <a:lnTo>
                  <a:pt x="321183" y="168567"/>
                </a:lnTo>
                <a:lnTo>
                  <a:pt x="284022" y="224650"/>
                </a:lnTo>
                <a:lnTo>
                  <a:pt x="250545" y="280162"/>
                </a:lnTo>
                <a:lnTo>
                  <a:pt x="220522" y="334949"/>
                </a:lnTo>
                <a:lnTo>
                  <a:pt x="193713" y="388848"/>
                </a:lnTo>
                <a:lnTo>
                  <a:pt x="169926" y="441693"/>
                </a:lnTo>
                <a:lnTo>
                  <a:pt x="148894" y="493306"/>
                </a:lnTo>
                <a:lnTo>
                  <a:pt x="130429" y="543547"/>
                </a:lnTo>
                <a:lnTo>
                  <a:pt x="114287" y="592239"/>
                </a:lnTo>
                <a:lnTo>
                  <a:pt x="100253" y="639203"/>
                </a:lnTo>
                <a:lnTo>
                  <a:pt x="88087" y="684301"/>
                </a:lnTo>
                <a:lnTo>
                  <a:pt x="77584" y="727367"/>
                </a:lnTo>
                <a:lnTo>
                  <a:pt x="68491" y="768210"/>
                </a:lnTo>
                <a:lnTo>
                  <a:pt x="60617" y="806704"/>
                </a:lnTo>
                <a:lnTo>
                  <a:pt x="47510" y="876147"/>
                </a:lnTo>
                <a:lnTo>
                  <a:pt x="34937" y="945896"/>
                </a:lnTo>
                <a:lnTo>
                  <a:pt x="28498" y="984123"/>
                </a:lnTo>
                <a:lnTo>
                  <a:pt x="22237" y="1024356"/>
                </a:lnTo>
                <a:lnTo>
                  <a:pt x="16370" y="1066520"/>
                </a:lnTo>
                <a:lnTo>
                  <a:pt x="11099" y="1110488"/>
                </a:lnTo>
                <a:lnTo>
                  <a:pt x="6616" y="1156157"/>
                </a:lnTo>
                <a:lnTo>
                  <a:pt x="3136" y="1203452"/>
                </a:lnTo>
                <a:lnTo>
                  <a:pt x="863" y="1252232"/>
                </a:lnTo>
                <a:lnTo>
                  <a:pt x="0" y="1302435"/>
                </a:lnTo>
                <a:lnTo>
                  <a:pt x="749" y="1353934"/>
                </a:lnTo>
                <a:lnTo>
                  <a:pt x="3302" y="1406626"/>
                </a:lnTo>
                <a:lnTo>
                  <a:pt x="7886" y="1460423"/>
                </a:lnTo>
                <a:lnTo>
                  <a:pt x="14681" y="1515224"/>
                </a:lnTo>
                <a:lnTo>
                  <a:pt x="23914" y="1570913"/>
                </a:lnTo>
                <a:lnTo>
                  <a:pt x="35775" y="1627390"/>
                </a:lnTo>
                <a:lnTo>
                  <a:pt x="50469" y="1684566"/>
                </a:lnTo>
                <a:lnTo>
                  <a:pt x="68211" y="1742325"/>
                </a:lnTo>
                <a:lnTo>
                  <a:pt x="89179" y="1800567"/>
                </a:lnTo>
                <a:lnTo>
                  <a:pt x="112242" y="1854936"/>
                </a:lnTo>
                <a:lnTo>
                  <a:pt x="135077" y="1898548"/>
                </a:lnTo>
                <a:lnTo>
                  <a:pt x="160705" y="1939175"/>
                </a:lnTo>
                <a:lnTo>
                  <a:pt x="192125" y="1984590"/>
                </a:lnTo>
                <a:lnTo>
                  <a:pt x="208737" y="2008339"/>
                </a:lnTo>
                <a:lnTo>
                  <a:pt x="227482" y="2035390"/>
                </a:lnTo>
                <a:lnTo>
                  <a:pt x="272732" y="2102485"/>
                </a:lnTo>
                <a:lnTo>
                  <a:pt x="299935" y="2144052"/>
                </a:lnTo>
                <a:lnTo>
                  <a:pt x="330669" y="2191994"/>
                </a:lnTo>
                <a:lnTo>
                  <a:pt x="365252" y="2247074"/>
                </a:lnTo>
                <a:lnTo>
                  <a:pt x="404063" y="2310053"/>
                </a:lnTo>
                <a:lnTo>
                  <a:pt x="447421" y="2381707"/>
                </a:lnTo>
                <a:lnTo>
                  <a:pt x="457200" y="2398001"/>
                </a:lnTo>
                <a:lnTo>
                  <a:pt x="457200" y="2053831"/>
                </a:lnTo>
                <a:lnTo>
                  <a:pt x="435940" y="2021090"/>
                </a:lnTo>
                <a:lnTo>
                  <a:pt x="411949" y="1984806"/>
                </a:lnTo>
                <a:lnTo>
                  <a:pt x="390601" y="1953107"/>
                </a:lnTo>
                <a:lnTo>
                  <a:pt x="355053" y="1901520"/>
                </a:lnTo>
                <a:lnTo>
                  <a:pt x="340448" y="1880641"/>
                </a:lnTo>
                <a:lnTo>
                  <a:pt x="312153" y="1839823"/>
                </a:lnTo>
                <a:lnTo>
                  <a:pt x="291617" y="1807464"/>
                </a:lnTo>
                <a:lnTo>
                  <a:pt x="258051" y="1735086"/>
                </a:lnTo>
                <a:lnTo>
                  <a:pt x="237832" y="1678406"/>
                </a:lnTo>
                <a:lnTo>
                  <a:pt x="221107" y="1622221"/>
                </a:lnTo>
                <a:lnTo>
                  <a:pt x="207657" y="1566633"/>
                </a:lnTo>
                <a:lnTo>
                  <a:pt x="197231" y="1511757"/>
                </a:lnTo>
                <a:lnTo>
                  <a:pt x="189572" y="1457680"/>
                </a:lnTo>
                <a:lnTo>
                  <a:pt x="184454" y="1404518"/>
                </a:lnTo>
                <a:lnTo>
                  <a:pt x="181635" y="1352359"/>
                </a:lnTo>
                <a:lnTo>
                  <a:pt x="180848" y="1301305"/>
                </a:lnTo>
                <a:lnTo>
                  <a:pt x="181876" y="1251470"/>
                </a:lnTo>
                <a:lnTo>
                  <a:pt x="184454" y="1202944"/>
                </a:lnTo>
                <a:lnTo>
                  <a:pt x="188353" y="1155839"/>
                </a:lnTo>
                <a:lnTo>
                  <a:pt x="193319" y="1110246"/>
                </a:lnTo>
                <a:lnTo>
                  <a:pt x="199110" y="1066279"/>
                </a:lnTo>
                <a:lnTo>
                  <a:pt x="205486" y="1024039"/>
                </a:lnTo>
                <a:lnTo>
                  <a:pt x="212217" y="983615"/>
                </a:lnTo>
                <a:lnTo>
                  <a:pt x="219024" y="945121"/>
                </a:lnTo>
                <a:lnTo>
                  <a:pt x="231762" y="875906"/>
                </a:lnTo>
                <a:lnTo>
                  <a:pt x="246380" y="802957"/>
                </a:lnTo>
                <a:lnTo>
                  <a:pt x="255498" y="762673"/>
                </a:lnTo>
                <a:lnTo>
                  <a:pt x="266128" y="720191"/>
                </a:lnTo>
                <a:lnTo>
                  <a:pt x="278523" y="675716"/>
                </a:lnTo>
                <a:lnTo>
                  <a:pt x="292925" y="629450"/>
                </a:lnTo>
                <a:lnTo>
                  <a:pt x="309562" y="581571"/>
                </a:lnTo>
                <a:lnTo>
                  <a:pt x="328676" y="532295"/>
                </a:lnTo>
                <a:lnTo>
                  <a:pt x="350520" y="481825"/>
                </a:lnTo>
                <a:lnTo>
                  <a:pt x="375335" y="430339"/>
                </a:lnTo>
                <a:lnTo>
                  <a:pt x="403352" y="378040"/>
                </a:lnTo>
                <a:lnTo>
                  <a:pt x="434822" y="325145"/>
                </a:lnTo>
                <a:lnTo>
                  <a:pt x="457200" y="291236"/>
                </a:lnTo>
                <a:lnTo>
                  <a:pt x="457200" y="0"/>
                </a:lnTo>
                <a:close/>
              </a:path>
            </a:pathLst>
          </a:custGeom>
          <a:solidFill>
            <a:srgbClr val="6F8EA3">
              <a:alpha val="299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27940" cy="6286500"/>
          </a:xfrm>
          <a:custGeom>
            <a:avLst/>
            <a:gdLst/>
            <a:ahLst/>
            <a:cxnLst/>
            <a:rect l="l" t="t" r="r" b="b"/>
            <a:pathLst>
              <a:path w="27940" h="6286500">
                <a:moveTo>
                  <a:pt x="0" y="6286500"/>
                </a:moveTo>
                <a:lnTo>
                  <a:pt x="27432" y="6286500"/>
                </a:lnTo>
                <a:lnTo>
                  <a:pt x="27432" y="0"/>
                </a:lnTo>
                <a:lnTo>
                  <a:pt x="0" y="0"/>
                </a:lnTo>
                <a:lnTo>
                  <a:pt x="0" y="6286500"/>
                </a:lnTo>
                <a:close/>
              </a:path>
            </a:pathLst>
          </a:custGeom>
          <a:solidFill>
            <a:srgbClr val="000000">
              <a:alpha val="25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951" cy="68580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0" y="6286500"/>
            <a:ext cx="12189460" cy="571500"/>
          </a:xfrm>
          <a:custGeom>
            <a:avLst/>
            <a:gdLst/>
            <a:ahLst/>
            <a:cxnLst/>
            <a:rect l="l" t="t" r="r" b="b"/>
            <a:pathLst>
              <a:path w="12189460" h="571500">
                <a:moveTo>
                  <a:pt x="12188952" y="0"/>
                </a:moveTo>
                <a:lnTo>
                  <a:pt x="0" y="0"/>
                </a:lnTo>
                <a:lnTo>
                  <a:pt x="0" y="571500"/>
                </a:lnTo>
                <a:lnTo>
                  <a:pt x="12188952" y="5715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6F8EA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bg object 20"/>
          <p:cNvSpPr/>
          <p:nvPr/>
        </p:nvSpPr>
        <p:spPr>
          <a:xfrm>
            <a:off x="8448878" y="6472897"/>
            <a:ext cx="3305175" cy="181610"/>
          </a:xfrm>
          <a:custGeom>
            <a:avLst/>
            <a:gdLst/>
            <a:ahLst/>
            <a:cxnLst/>
            <a:rect l="l" t="t" r="r" b="b"/>
            <a:pathLst>
              <a:path w="3305175" h="181609">
                <a:moveTo>
                  <a:pt x="116840" y="60972"/>
                </a:moveTo>
                <a:lnTo>
                  <a:pt x="112509" y="40055"/>
                </a:lnTo>
                <a:lnTo>
                  <a:pt x="110426" y="37033"/>
                </a:lnTo>
                <a:lnTo>
                  <a:pt x="100736" y="22885"/>
                </a:lnTo>
                <a:lnTo>
                  <a:pt x="85331" y="12598"/>
                </a:lnTo>
                <a:lnTo>
                  <a:pt x="85331" y="60744"/>
                </a:lnTo>
                <a:lnTo>
                  <a:pt x="83312" y="70802"/>
                </a:lnTo>
                <a:lnTo>
                  <a:pt x="77851" y="78854"/>
                </a:lnTo>
                <a:lnTo>
                  <a:pt x="69837" y="84213"/>
                </a:lnTo>
                <a:lnTo>
                  <a:pt x="60134" y="86156"/>
                </a:lnTo>
                <a:lnTo>
                  <a:pt x="31788" y="86156"/>
                </a:lnTo>
                <a:lnTo>
                  <a:pt x="31788" y="37033"/>
                </a:lnTo>
                <a:lnTo>
                  <a:pt x="60134" y="37033"/>
                </a:lnTo>
                <a:lnTo>
                  <a:pt x="69837" y="38836"/>
                </a:lnTo>
                <a:lnTo>
                  <a:pt x="77851" y="43840"/>
                </a:lnTo>
                <a:lnTo>
                  <a:pt x="83312" y="51358"/>
                </a:lnTo>
                <a:lnTo>
                  <a:pt x="85331" y="60744"/>
                </a:lnTo>
                <a:lnTo>
                  <a:pt x="85331" y="12598"/>
                </a:lnTo>
                <a:lnTo>
                  <a:pt x="83324" y="11252"/>
                </a:lnTo>
                <a:lnTo>
                  <a:pt x="62103" y="6972"/>
                </a:lnTo>
                <a:lnTo>
                  <a:pt x="1968" y="6972"/>
                </a:lnTo>
                <a:lnTo>
                  <a:pt x="0" y="9169"/>
                </a:lnTo>
                <a:lnTo>
                  <a:pt x="0" y="175882"/>
                </a:lnTo>
                <a:lnTo>
                  <a:pt x="1968" y="178066"/>
                </a:lnTo>
                <a:lnTo>
                  <a:pt x="29578" y="178066"/>
                </a:lnTo>
                <a:lnTo>
                  <a:pt x="31788" y="175882"/>
                </a:lnTo>
                <a:lnTo>
                  <a:pt x="31788" y="115989"/>
                </a:lnTo>
                <a:lnTo>
                  <a:pt x="62331" y="115989"/>
                </a:lnTo>
                <a:lnTo>
                  <a:pt x="83426" y="111658"/>
                </a:lnTo>
                <a:lnTo>
                  <a:pt x="100761" y="99847"/>
                </a:lnTo>
                <a:lnTo>
                  <a:pt x="109969" y="86156"/>
                </a:lnTo>
                <a:lnTo>
                  <a:pt x="112509" y="82359"/>
                </a:lnTo>
                <a:lnTo>
                  <a:pt x="116840" y="60972"/>
                </a:lnTo>
                <a:close/>
              </a:path>
              <a:path w="3305175" h="181609">
                <a:moveTo>
                  <a:pt x="311175" y="92760"/>
                </a:moveTo>
                <a:lnTo>
                  <a:pt x="304292" y="58343"/>
                </a:lnTo>
                <a:lnTo>
                  <a:pt x="289521" y="36309"/>
                </a:lnTo>
                <a:lnTo>
                  <a:pt x="285496" y="30302"/>
                </a:lnTo>
                <a:lnTo>
                  <a:pt x="279387" y="26187"/>
                </a:lnTo>
                <a:lnTo>
                  <a:pt x="279387" y="92760"/>
                </a:lnTo>
                <a:lnTo>
                  <a:pt x="274929" y="114490"/>
                </a:lnTo>
                <a:lnTo>
                  <a:pt x="262826" y="132283"/>
                </a:lnTo>
                <a:lnTo>
                  <a:pt x="244944" y="144310"/>
                </a:lnTo>
                <a:lnTo>
                  <a:pt x="223177" y="148729"/>
                </a:lnTo>
                <a:lnTo>
                  <a:pt x="201434" y="144310"/>
                </a:lnTo>
                <a:lnTo>
                  <a:pt x="183629" y="132283"/>
                </a:lnTo>
                <a:lnTo>
                  <a:pt x="171602" y="114490"/>
                </a:lnTo>
                <a:lnTo>
                  <a:pt x="167195" y="92760"/>
                </a:lnTo>
                <a:lnTo>
                  <a:pt x="171602" y="70942"/>
                </a:lnTo>
                <a:lnTo>
                  <a:pt x="183629" y="52971"/>
                </a:lnTo>
                <a:lnTo>
                  <a:pt x="201434" y="40792"/>
                </a:lnTo>
                <a:lnTo>
                  <a:pt x="223177" y="36309"/>
                </a:lnTo>
                <a:lnTo>
                  <a:pt x="244944" y="40792"/>
                </a:lnTo>
                <a:lnTo>
                  <a:pt x="262826" y="52971"/>
                </a:lnTo>
                <a:lnTo>
                  <a:pt x="274929" y="70942"/>
                </a:lnTo>
                <a:lnTo>
                  <a:pt x="279387" y="92760"/>
                </a:lnTo>
                <a:lnTo>
                  <a:pt x="279387" y="26187"/>
                </a:lnTo>
                <a:lnTo>
                  <a:pt x="257543" y="11430"/>
                </a:lnTo>
                <a:lnTo>
                  <a:pt x="223177" y="4521"/>
                </a:lnTo>
                <a:lnTo>
                  <a:pt x="188836" y="11430"/>
                </a:lnTo>
                <a:lnTo>
                  <a:pt x="160959" y="30302"/>
                </a:lnTo>
                <a:lnTo>
                  <a:pt x="142252" y="58343"/>
                </a:lnTo>
                <a:lnTo>
                  <a:pt x="135420" y="92760"/>
                </a:lnTo>
                <a:lnTo>
                  <a:pt x="142252" y="127088"/>
                </a:lnTo>
                <a:lnTo>
                  <a:pt x="160959" y="154952"/>
                </a:lnTo>
                <a:lnTo>
                  <a:pt x="188836" y="173659"/>
                </a:lnTo>
                <a:lnTo>
                  <a:pt x="223177" y="180505"/>
                </a:lnTo>
                <a:lnTo>
                  <a:pt x="257543" y="173659"/>
                </a:lnTo>
                <a:lnTo>
                  <a:pt x="285496" y="154952"/>
                </a:lnTo>
                <a:lnTo>
                  <a:pt x="289699" y="148729"/>
                </a:lnTo>
                <a:lnTo>
                  <a:pt x="304292" y="127088"/>
                </a:lnTo>
                <a:lnTo>
                  <a:pt x="311175" y="92760"/>
                </a:lnTo>
                <a:close/>
              </a:path>
              <a:path w="3305175" h="181609">
                <a:moveTo>
                  <a:pt x="435584" y="150926"/>
                </a:moveTo>
                <a:lnTo>
                  <a:pt x="433628" y="148729"/>
                </a:lnTo>
                <a:lnTo>
                  <a:pt x="368617" y="148729"/>
                </a:lnTo>
                <a:lnTo>
                  <a:pt x="368617" y="9169"/>
                </a:lnTo>
                <a:lnTo>
                  <a:pt x="366407" y="6972"/>
                </a:lnTo>
                <a:lnTo>
                  <a:pt x="338797" y="6972"/>
                </a:lnTo>
                <a:lnTo>
                  <a:pt x="336829" y="9169"/>
                </a:lnTo>
                <a:lnTo>
                  <a:pt x="336829" y="175882"/>
                </a:lnTo>
                <a:lnTo>
                  <a:pt x="338797" y="178066"/>
                </a:lnTo>
                <a:lnTo>
                  <a:pt x="433628" y="178066"/>
                </a:lnTo>
                <a:lnTo>
                  <a:pt x="435584" y="175882"/>
                </a:lnTo>
                <a:lnTo>
                  <a:pt x="435584" y="150926"/>
                </a:lnTo>
                <a:close/>
              </a:path>
              <a:path w="3305175" h="181609">
                <a:moveTo>
                  <a:pt x="499630" y="9169"/>
                </a:moveTo>
                <a:lnTo>
                  <a:pt x="497420" y="6972"/>
                </a:lnTo>
                <a:lnTo>
                  <a:pt x="469811" y="6972"/>
                </a:lnTo>
                <a:lnTo>
                  <a:pt x="467601" y="9169"/>
                </a:lnTo>
                <a:lnTo>
                  <a:pt x="467601" y="175882"/>
                </a:lnTo>
                <a:lnTo>
                  <a:pt x="469811" y="178066"/>
                </a:lnTo>
                <a:lnTo>
                  <a:pt x="497420" y="178066"/>
                </a:lnTo>
                <a:lnTo>
                  <a:pt x="499630" y="175882"/>
                </a:lnTo>
                <a:lnTo>
                  <a:pt x="499630" y="9169"/>
                </a:lnTo>
                <a:close/>
              </a:path>
              <a:path w="3305175" h="181609">
                <a:moveTo>
                  <a:pt x="646518" y="9169"/>
                </a:moveTo>
                <a:lnTo>
                  <a:pt x="644575" y="6972"/>
                </a:lnTo>
                <a:lnTo>
                  <a:pt x="532371" y="6972"/>
                </a:lnTo>
                <a:lnTo>
                  <a:pt x="530402" y="9169"/>
                </a:lnTo>
                <a:lnTo>
                  <a:pt x="530402" y="34086"/>
                </a:lnTo>
                <a:lnTo>
                  <a:pt x="532371" y="36309"/>
                </a:lnTo>
                <a:lnTo>
                  <a:pt x="572452" y="36309"/>
                </a:lnTo>
                <a:lnTo>
                  <a:pt x="572452" y="175882"/>
                </a:lnTo>
                <a:lnTo>
                  <a:pt x="574662" y="178066"/>
                </a:lnTo>
                <a:lnTo>
                  <a:pt x="602284" y="178066"/>
                </a:lnTo>
                <a:lnTo>
                  <a:pt x="604481" y="175882"/>
                </a:lnTo>
                <a:lnTo>
                  <a:pt x="604481" y="36309"/>
                </a:lnTo>
                <a:lnTo>
                  <a:pt x="644575" y="36309"/>
                </a:lnTo>
                <a:lnTo>
                  <a:pt x="646518" y="34086"/>
                </a:lnTo>
                <a:lnTo>
                  <a:pt x="646518" y="9169"/>
                </a:lnTo>
                <a:close/>
              </a:path>
              <a:path w="3305175" h="181609">
                <a:moveTo>
                  <a:pt x="783145" y="9169"/>
                </a:moveTo>
                <a:lnTo>
                  <a:pt x="781215" y="6972"/>
                </a:lnTo>
                <a:lnTo>
                  <a:pt x="676351" y="6972"/>
                </a:lnTo>
                <a:lnTo>
                  <a:pt x="674395" y="9169"/>
                </a:lnTo>
                <a:lnTo>
                  <a:pt x="674395" y="175882"/>
                </a:lnTo>
                <a:lnTo>
                  <a:pt x="676351" y="178066"/>
                </a:lnTo>
                <a:lnTo>
                  <a:pt x="781215" y="178066"/>
                </a:lnTo>
                <a:lnTo>
                  <a:pt x="783145" y="175882"/>
                </a:lnTo>
                <a:lnTo>
                  <a:pt x="783145" y="150926"/>
                </a:lnTo>
                <a:lnTo>
                  <a:pt x="781215" y="148729"/>
                </a:lnTo>
                <a:lnTo>
                  <a:pt x="706158" y="148729"/>
                </a:lnTo>
                <a:lnTo>
                  <a:pt x="706158" y="105956"/>
                </a:lnTo>
                <a:lnTo>
                  <a:pt x="768985" y="105956"/>
                </a:lnTo>
                <a:lnTo>
                  <a:pt x="771182" y="104013"/>
                </a:lnTo>
                <a:lnTo>
                  <a:pt x="771182" y="78574"/>
                </a:lnTo>
                <a:lnTo>
                  <a:pt x="768985" y="76377"/>
                </a:lnTo>
                <a:lnTo>
                  <a:pt x="706158" y="76377"/>
                </a:lnTo>
                <a:lnTo>
                  <a:pt x="706158" y="36309"/>
                </a:lnTo>
                <a:lnTo>
                  <a:pt x="781215" y="36309"/>
                </a:lnTo>
                <a:lnTo>
                  <a:pt x="783145" y="34086"/>
                </a:lnTo>
                <a:lnTo>
                  <a:pt x="783145" y="9169"/>
                </a:lnTo>
                <a:close/>
              </a:path>
              <a:path w="3305175" h="181609">
                <a:moveTo>
                  <a:pt x="957910" y="151904"/>
                </a:moveTo>
                <a:lnTo>
                  <a:pt x="955967" y="150202"/>
                </a:lnTo>
                <a:lnTo>
                  <a:pt x="954316" y="148501"/>
                </a:lnTo>
                <a:lnTo>
                  <a:pt x="940828" y="134569"/>
                </a:lnTo>
                <a:lnTo>
                  <a:pt x="939368" y="133096"/>
                </a:lnTo>
                <a:lnTo>
                  <a:pt x="936650" y="132829"/>
                </a:lnTo>
                <a:lnTo>
                  <a:pt x="934694" y="134569"/>
                </a:lnTo>
                <a:lnTo>
                  <a:pt x="926592" y="140246"/>
                </a:lnTo>
                <a:lnTo>
                  <a:pt x="917651" y="144640"/>
                </a:lnTo>
                <a:lnTo>
                  <a:pt x="907897" y="147485"/>
                </a:lnTo>
                <a:lnTo>
                  <a:pt x="897305" y="148501"/>
                </a:lnTo>
                <a:lnTo>
                  <a:pt x="875538" y="143967"/>
                </a:lnTo>
                <a:lnTo>
                  <a:pt x="858177" y="131711"/>
                </a:lnTo>
                <a:lnTo>
                  <a:pt x="846696" y="113728"/>
                </a:lnTo>
                <a:lnTo>
                  <a:pt x="842543" y="92011"/>
                </a:lnTo>
                <a:lnTo>
                  <a:pt x="846658" y="70116"/>
                </a:lnTo>
                <a:lnTo>
                  <a:pt x="858062" y="51993"/>
                </a:lnTo>
                <a:lnTo>
                  <a:pt x="875334" y="39624"/>
                </a:lnTo>
                <a:lnTo>
                  <a:pt x="897064" y="35064"/>
                </a:lnTo>
                <a:lnTo>
                  <a:pt x="907262" y="36042"/>
                </a:lnTo>
                <a:lnTo>
                  <a:pt x="917155" y="38887"/>
                </a:lnTo>
                <a:lnTo>
                  <a:pt x="926414" y="43421"/>
                </a:lnTo>
                <a:lnTo>
                  <a:pt x="934694" y="49491"/>
                </a:lnTo>
                <a:lnTo>
                  <a:pt x="936650" y="51460"/>
                </a:lnTo>
                <a:lnTo>
                  <a:pt x="939101" y="51460"/>
                </a:lnTo>
                <a:lnTo>
                  <a:pt x="940828" y="49491"/>
                </a:lnTo>
                <a:lnTo>
                  <a:pt x="954773" y="35064"/>
                </a:lnTo>
                <a:lnTo>
                  <a:pt x="955725" y="34086"/>
                </a:lnTo>
                <a:lnTo>
                  <a:pt x="957694" y="32131"/>
                </a:lnTo>
                <a:lnTo>
                  <a:pt x="957694" y="29210"/>
                </a:lnTo>
                <a:lnTo>
                  <a:pt x="913650" y="5969"/>
                </a:lnTo>
                <a:lnTo>
                  <a:pt x="896327" y="4521"/>
                </a:lnTo>
                <a:lnTo>
                  <a:pt x="861910" y="11430"/>
                </a:lnTo>
                <a:lnTo>
                  <a:pt x="833882" y="30302"/>
                </a:lnTo>
                <a:lnTo>
                  <a:pt x="815009" y="58343"/>
                </a:lnTo>
                <a:lnTo>
                  <a:pt x="808101" y="92760"/>
                </a:lnTo>
                <a:lnTo>
                  <a:pt x="815009" y="127088"/>
                </a:lnTo>
                <a:lnTo>
                  <a:pt x="833882" y="154952"/>
                </a:lnTo>
                <a:lnTo>
                  <a:pt x="861910" y="173659"/>
                </a:lnTo>
                <a:lnTo>
                  <a:pt x="896327" y="180505"/>
                </a:lnTo>
                <a:lnTo>
                  <a:pt x="912444" y="179070"/>
                </a:lnTo>
                <a:lnTo>
                  <a:pt x="955725" y="156806"/>
                </a:lnTo>
                <a:lnTo>
                  <a:pt x="957910" y="151904"/>
                </a:lnTo>
                <a:close/>
              </a:path>
              <a:path w="3305175" h="181609">
                <a:moveTo>
                  <a:pt x="1132674" y="9169"/>
                </a:moveTo>
                <a:lnTo>
                  <a:pt x="1130490" y="6972"/>
                </a:lnTo>
                <a:lnTo>
                  <a:pt x="1102880" y="6972"/>
                </a:lnTo>
                <a:lnTo>
                  <a:pt x="1100912" y="9169"/>
                </a:lnTo>
                <a:lnTo>
                  <a:pt x="1100912" y="112560"/>
                </a:lnTo>
                <a:lnTo>
                  <a:pt x="1100683" y="112560"/>
                </a:lnTo>
                <a:lnTo>
                  <a:pt x="1059014" y="68300"/>
                </a:lnTo>
                <a:lnTo>
                  <a:pt x="998994" y="4521"/>
                </a:lnTo>
                <a:lnTo>
                  <a:pt x="990434" y="4521"/>
                </a:lnTo>
                <a:lnTo>
                  <a:pt x="988225" y="6489"/>
                </a:lnTo>
                <a:lnTo>
                  <a:pt x="988225" y="175882"/>
                </a:lnTo>
                <a:lnTo>
                  <a:pt x="990434" y="178066"/>
                </a:lnTo>
                <a:lnTo>
                  <a:pt x="1017816" y="178066"/>
                </a:lnTo>
                <a:lnTo>
                  <a:pt x="1019759" y="175882"/>
                </a:lnTo>
                <a:lnTo>
                  <a:pt x="1019759" y="68300"/>
                </a:lnTo>
                <a:lnTo>
                  <a:pt x="1020025" y="68300"/>
                </a:lnTo>
                <a:lnTo>
                  <a:pt x="1122184" y="180505"/>
                </a:lnTo>
                <a:lnTo>
                  <a:pt x="1130490" y="180505"/>
                </a:lnTo>
                <a:lnTo>
                  <a:pt x="1132674" y="178562"/>
                </a:lnTo>
                <a:lnTo>
                  <a:pt x="1132674" y="112560"/>
                </a:lnTo>
                <a:lnTo>
                  <a:pt x="1132674" y="9169"/>
                </a:lnTo>
                <a:close/>
              </a:path>
              <a:path w="3305175" h="181609">
                <a:moveTo>
                  <a:pt x="1206754" y="9169"/>
                </a:moveTo>
                <a:lnTo>
                  <a:pt x="1204556" y="6972"/>
                </a:lnTo>
                <a:lnTo>
                  <a:pt x="1176934" y="6972"/>
                </a:lnTo>
                <a:lnTo>
                  <a:pt x="1174737" y="9169"/>
                </a:lnTo>
                <a:lnTo>
                  <a:pt x="1174737" y="175882"/>
                </a:lnTo>
                <a:lnTo>
                  <a:pt x="1176934" y="178066"/>
                </a:lnTo>
                <a:lnTo>
                  <a:pt x="1204556" y="178066"/>
                </a:lnTo>
                <a:lnTo>
                  <a:pt x="1206754" y="175882"/>
                </a:lnTo>
                <a:lnTo>
                  <a:pt x="1206754" y="9169"/>
                </a:lnTo>
                <a:close/>
              </a:path>
              <a:path w="3305175" h="181609">
                <a:moveTo>
                  <a:pt x="1388605" y="151904"/>
                </a:moveTo>
                <a:lnTo>
                  <a:pt x="1386662" y="150202"/>
                </a:lnTo>
                <a:lnTo>
                  <a:pt x="1385011" y="148501"/>
                </a:lnTo>
                <a:lnTo>
                  <a:pt x="1371523" y="134569"/>
                </a:lnTo>
                <a:lnTo>
                  <a:pt x="1370037" y="133096"/>
                </a:lnTo>
                <a:lnTo>
                  <a:pt x="1367345" y="132829"/>
                </a:lnTo>
                <a:lnTo>
                  <a:pt x="1365377" y="134569"/>
                </a:lnTo>
                <a:lnTo>
                  <a:pt x="1357274" y="140246"/>
                </a:lnTo>
                <a:lnTo>
                  <a:pt x="1348333" y="144640"/>
                </a:lnTo>
                <a:lnTo>
                  <a:pt x="1338580" y="147485"/>
                </a:lnTo>
                <a:lnTo>
                  <a:pt x="1327988" y="148501"/>
                </a:lnTo>
                <a:lnTo>
                  <a:pt x="1306220" y="143967"/>
                </a:lnTo>
                <a:lnTo>
                  <a:pt x="1288872" y="131711"/>
                </a:lnTo>
                <a:lnTo>
                  <a:pt x="1277378" y="113728"/>
                </a:lnTo>
                <a:lnTo>
                  <a:pt x="1273225" y="92011"/>
                </a:lnTo>
                <a:lnTo>
                  <a:pt x="1277340" y="70116"/>
                </a:lnTo>
                <a:lnTo>
                  <a:pt x="1288745" y="51993"/>
                </a:lnTo>
                <a:lnTo>
                  <a:pt x="1306017" y="39624"/>
                </a:lnTo>
                <a:lnTo>
                  <a:pt x="1327746" y="35064"/>
                </a:lnTo>
                <a:lnTo>
                  <a:pt x="1337957" y="36042"/>
                </a:lnTo>
                <a:lnTo>
                  <a:pt x="1347851" y="38887"/>
                </a:lnTo>
                <a:lnTo>
                  <a:pt x="1357096" y="43421"/>
                </a:lnTo>
                <a:lnTo>
                  <a:pt x="1365377" y="49491"/>
                </a:lnTo>
                <a:lnTo>
                  <a:pt x="1367345" y="51460"/>
                </a:lnTo>
                <a:lnTo>
                  <a:pt x="1369783" y="51460"/>
                </a:lnTo>
                <a:lnTo>
                  <a:pt x="1371523" y="49491"/>
                </a:lnTo>
                <a:lnTo>
                  <a:pt x="1385455" y="35064"/>
                </a:lnTo>
                <a:lnTo>
                  <a:pt x="1386408" y="34086"/>
                </a:lnTo>
                <a:lnTo>
                  <a:pt x="1388364" y="32131"/>
                </a:lnTo>
                <a:lnTo>
                  <a:pt x="1388364" y="29210"/>
                </a:lnTo>
                <a:lnTo>
                  <a:pt x="1344333" y="5969"/>
                </a:lnTo>
                <a:lnTo>
                  <a:pt x="1327010" y="4521"/>
                </a:lnTo>
                <a:lnTo>
                  <a:pt x="1292606" y="11430"/>
                </a:lnTo>
                <a:lnTo>
                  <a:pt x="1264564" y="30302"/>
                </a:lnTo>
                <a:lnTo>
                  <a:pt x="1245692" y="58343"/>
                </a:lnTo>
                <a:lnTo>
                  <a:pt x="1238783" y="92760"/>
                </a:lnTo>
                <a:lnTo>
                  <a:pt x="1245692" y="127088"/>
                </a:lnTo>
                <a:lnTo>
                  <a:pt x="1264564" y="154952"/>
                </a:lnTo>
                <a:lnTo>
                  <a:pt x="1292606" y="173659"/>
                </a:lnTo>
                <a:lnTo>
                  <a:pt x="1327010" y="180505"/>
                </a:lnTo>
                <a:lnTo>
                  <a:pt x="1343126" y="179070"/>
                </a:lnTo>
                <a:lnTo>
                  <a:pt x="1386408" y="156806"/>
                </a:lnTo>
                <a:lnTo>
                  <a:pt x="1388605" y="151904"/>
                </a:lnTo>
                <a:close/>
              </a:path>
              <a:path w="3305175" h="181609">
                <a:moveTo>
                  <a:pt x="1584883" y="92760"/>
                </a:moveTo>
                <a:lnTo>
                  <a:pt x="1578013" y="58343"/>
                </a:lnTo>
                <a:lnTo>
                  <a:pt x="1563243" y="36309"/>
                </a:lnTo>
                <a:lnTo>
                  <a:pt x="1559217" y="30302"/>
                </a:lnTo>
                <a:lnTo>
                  <a:pt x="1553095" y="26174"/>
                </a:lnTo>
                <a:lnTo>
                  <a:pt x="1553095" y="92760"/>
                </a:lnTo>
                <a:lnTo>
                  <a:pt x="1548638" y="114490"/>
                </a:lnTo>
                <a:lnTo>
                  <a:pt x="1536534" y="132283"/>
                </a:lnTo>
                <a:lnTo>
                  <a:pt x="1518666" y="144310"/>
                </a:lnTo>
                <a:lnTo>
                  <a:pt x="1496898" y="148729"/>
                </a:lnTo>
                <a:lnTo>
                  <a:pt x="1475143" y="144310"/>
                </a:lnTo>
                <a:lnTo>
                  <a:pt x="1457337" y="132283"/>
                </a:lnTo>
                <a:lnTo>
                  <a:pt x="1445310" y="114490"/>
                </a:lnTo>
                <a:lnTo>
                  <a:pt x="1440903" y="92760"/>
                </a:lnTo>
                <a:lnTo>
                  <a:pt x="1445310" y="70942"/>
                </a:lnTo>
                <a:lnTo>
                  <a:pt x="1457337" y="52971"/>
                </a:lnTo>
                <a:lnTo>
                  <a:pt x="1475143" y="40792"/>
                </a:lnTo>
                <a:lnTo>
                  <a:pt x="1496898" y="36309"/>
                </a:lnTo>
                <a:lnTo>
                  <a:pt x="1518666" y="40792"/>
                </a:lnTo>
                <a:lnTo>
                  <a:pt x="1536534" y="52971"/>
                </a:lnTo>
                <a:lnTo>
                  <a:pt x="1548638" y="70942"/>
                </a:lnTo>
                <a:lnTo>
                  <a:pt x="1553095" y="92760"/>
                </a:lnTo>
                <a:lnTo>
                  <a:pt x="1553095" y="26174"/>
                </a:lnTo>
                <a:lnTo>
                  <a:pt x="1531264" y="11430"/>
                </a:lnTo>
                <a:lnTo>
                  <a:pt x="1496898" y="4521"/>
                </a:lnTo>
                <a:lnTo>
                  <a:pt x="1462557" y="11430"/>
                </a:lnTo>
                <a:lnTo>
                  <a:pt x="1434680" y="30302"/>
                </a:lnTo>
                <a:lnTo>
                  <a:pt x="1415973" y="58343"/>
                </a:lnTo>
                <a:lnTo>
                  <a:pt x="1409141" y="92760"/>
                </a:lnTo>
                <a:lnTo>
                  <a:pt x="1415973" y="127088"/>
                </a:lnTo>
                <a:lnTo>
                  <a:pt x="1434680" y="154952"/>
                </a:lnTo>
                <a:lnTo>
                  <a:pt x="1462557" y="173659"/>
                </a:lnTo>
                <a:lnTo>
                  <a:pt x="1496898" y="180505"/>
                </a:lnTo>
                <a:lnTo>
                  <a:pt x="1531264" y="173659"/>
                </a:lnTo>
                <a:lnTo>
                  <a:pt x="1559217" y="154952"/>
                </a:lnTo>
                <a:lnTo>
                  <a:pt x="1563420" y="148729"/>
                </a:lnTo>
                <a:lnTo>
                  <a:pt x="1578013" y="127088"/>
                </a:lnTo>
                <a:lnTo>
                  <a:pt x="1584883" y="92760"/>
                </a:lnTo>
                <a:close/>
              </a:path>
              <a:path w="3305175" h="181609">
                <a:moveTo>
                  <a:pt x="1946135" y="176390"/>
                </a:moveTo>
                <a:lnTo>
                  <a:pt x="1945386" y="172847"/>
                </a:lnTo>
                <a:lnTo>
                  <a:pt x="1925205" y="62674"/>
                </a:lnTo>
                <a:lnTo>
                  <a:pt x="1914423" y="3784"/>
                </a:lnTo>
                <a:lnTo>
                  <a:pt x="1913902" y="1803"/>
                </a:lnTo>
                <a:lnTo>
                  <a:pt x="1911921" y="0"/>
                </a:lnTo>
                <a:lnTo>
                  <a:pt x="1904136" y="0"/>
                </a:lnTo>
                <a:lnTo>
                  <a:pt x="1902104" y="1282"/>
                </a:lnTo>
                <a:lnTo>
                  <a:pt x="1901596" y="2794"/>
                </a:lnTo>
                <a:lnTo>
                  <a:pt x="1849285" y="131343"/>
                </a:lnTo>
                <a:lnTo>
                  <a:pt x="1848243" y="131343"/>
                </a:lnTo>
                <a:lnTo>
                  <a:pt x="1820164" y="62674"/>
                </a:lnTo>
                <a:lnTo>
                  <a:pt x="1795678" y="2794"/>
                </a:lnTo>
                <a:lnTo>
                  <a:pt x="1795170" y="1282"/>
                </a:lnTo>
                <a:lnTo>
                  <a:pt x="1792897" y="0"/>
                </a:lnTo>
                <a:lnTo>
                  <a:pt x="1785366" y="0"/>
                </a:lnTo>
                <a:lnTo>
                  <a:pt x="1783346" y="1803"/>
                </a:lnTo>
                <a:lnTo>
                  <a:pt x="1782826" y="3784"/>
                </a:lnTo>
                <a:lnTo>
                  <a:pt x="1751634" y="172847"/>
                </a:lnTo>
                <a:lnTo>
                  <a:pt x="1751126" y="176390"/>
                </a:lnTo>
                <a:lnTo>
                  <a:pt x="1752904" y="178638"/>
                </a:lnTo>
                <a:lnTo>
                  <a:pt x="1774774" y="178638"/>
                </a:lnTo>
                <a:lnTo>
                  <a:pt x="1777047" y="176898"/>
                </a:lnTo>
                <a:lnTo>
                  <a:pt x="1777288" y="175107"/>
                </a:lnTo>
                <a:lnTo>
                  <a:pt x="1795411" y="62674"/>
                </a:lnTo>
                <a:lnTo>
                  <a:pt x="1796440" y="62674"/>
                </a:lnTo>
                <a:lnTo>
                  <a:pt x="1841982" y="178396"/>
                </a:lnTo>
                <a:lnTo>
                  <a:pt x="1842465" y="179882"/>
                </a:lnTo>
                <a:lnTo>
                  <a:pt x="1844230" y="181152"/>
                </a:lnTo>
                <a:lnTo>
                  <a:pt x="1853031" y="181152"/>
                </a:lnTo>
                <a:lnTo>
                  <a:pt x="1854517" y="179882"/>
                </a:lnTo>
                <a:lnTo>
                  <a:pt x="1855038" y="178396"/>
                </a:lnTo>
                <a:lnTo>
                  <a:pt x="1873453" y="131343"/>
                </a:lnTo>
                <a:lnTo>
                  <a:pt x="1900339" y="62674"/>
                </a:lnTo>
                <a:lnTo>
                  <a:pt x="1901075" y="62674"/>
                </a:lnTo>
                <a:lnTo>
                  <a:pt x="1919706" y="175107"/>
                </a:lnTo>
                <a:lnTo>
                  <a:pt x="1920214" y="176898"/>
                </a:lnTo>
                <a:lnTo>
                  <a:pt x="1922221" y="178638"/>
                </a:lnTo>
                <a:lnTo>
                  <a:pt x="1944395" y="178638"/>
                </a:lnTo>
                <a:lnTo>
                  <a:pt x="1946135" y="176390"/>
                </a:lnTo>
                <a:close/>
              </a:path>
              <a:path w="3305175" h="181609">
                <a:moveTo>
                  <a:pt x="2008530" y="4813"/>
                </a:moveTo>
                <a:lnTo>
                  <a:pt x="2006282" y="2552"/>
                </a:lnTo>
                <a:lnTo>
                  <a:pt x="1984654" y="2552"/>
                </a:lnTo>
                <a:lnTo>
                  <a:pt x="1982355" y="4813"/>
                </a:lnTo>
                <a:lnTo>
                  <a:pt x="1982355" y="176390"/>
                </a:lnTo>
                <a:lnTo>
                  <a:pt x="1984654" y="178638"/>
                </a:lnTo>
                <a:lnTo>
                  <a:pt x="2006282" y="178638"/>
                </a:lnTo>
                <a:lnTo>
                  <a:pt x="2008530" y="176390"/>
                </a:lnTo>
                <a:lnTo>
                  <a:pt x="2008530" y="4813"/>
                </a:lnTo>
                <a:close/>
              </a:path>
              <a:path w="3305175" h="181609">
                <a:moveTo>
                  <a:pt x="2156485" y="157543"/>
                </a:moveTo>
                <a:lnTo>
                  <a:pt x="2154453" y="155270"/>
                </a:lnTo>
                <a:lnTo>
                  <a:pt x="2083549" y="155270"/>
                </a:lnTo>
                <a:lnTo>
                  <a:pt x="2083549" y="4813"/>
                </a:lnTo>
                <a:lnTo>
                  <a:pt x="2081250" y="2552"/>
                </a:lnTo>
                <a:lnTo>
                  <a:pt x="2059368" y="2552"/>
                </a:lnTo>
                <a:lnTo>
                  <a:pt x="2057336" y="4813"/>
                </a:lnTo>
                <a:lnTo>
                  <a:pt x="2057336" y="176390"/>
                </a:lnTo>
                <a:lnTo>
                  <a:pt x="2059368" y="178638"/>
                </a:lnTo>
                <a:lnTo>
                  <a:pt x="2154453" y="178638"/>
                </a:lnTo>
                <a:lnTo>
                  <a:pt x="2156485" y="176390"/>
                </a:lnTo>
                <a:lnTo>
                  <a:pt x="2156485" y="157543"/>
                </a:lnTo>
                <a:close/>
              </a:path>
              <a:path w="3305175" h="181609">
                <a:moveTo>
                  <a:pt x="2338413" y="175348"/>
                </a:moveTo>
                <a:lnTo>
                  <a:pt x="2336889" y="172123"/>
                </a:lnTo>
                <a:lnTo>
                  <a:pt x="2322512" y="140411"/>
                </a:lnTo>
                <a:lnTo>
                  <a:pt x="2312708" y="118757"/>
                </a:lnTo>
                <a:lnTo>
                  <a:pt x="2285784" y="59372"/>
                </a:lnTo>
                <a:lnTo>
                  <a:pt x="2285784" y="118757"/>
                </a:lnTo>
                <a:lnTo>
                  <a:pt x="2222919" y="118757"/>
                </a:lnTo>
                <a:lnTo>
                  <a:pt x="2253589" y="49834"/>
                </a:lnTo>
                <a:lnTo>
                  <a:pt x="2254872" y="49834"/>
                </a:lnTo>
                <a:lnTo>
                  <a:pt x="2285784" y="118757"/>
                </a:lnTo>
                <a:lnTo>
                  <a:pt x="2285784" y="59372"/>
                </a:lnTo>
                <a:lnTo>
                  <a:pt x="2281466" y="49834"/>
                </a:lnTo>
                <a:lnTo>
                  <a:pt x="2260142" y="2794"/>
                </a:lnTo>
                <a:lnTo>
                  <a:pt x="2259406" y="1282"/>
                </a:lnTo>
                <a:lnTo>
                  <a:pt x="2257133" y="0"/>
                </a:lnTo>
                <a:lnTo>
                  <a:pt x="2252103" y="0"/>
                </a:lnTo>
                <a:lnTo>
                  <a:pt x="2249817" y="1282"/>
                </a:lnTo>
                <a:lnTo>
                  <a:pt x="2249081" y="2794"/>
                </a:lnTo>
                <a:lnTo>
                  <a:pt x="2170328" y="175348"/>
                </a:lnTo>
                <a:lnTo>
                  <a:pt x="2172335" y="178638"/>
                </a:lnTo>
                <a:lnTo>
                  <a:pt x="2194979" y="178638"/>
                </a:lnTo>
                <a:lnTo>
                  <a:pt x="2196998" y="176657"/>
                </a:lnTo>
                <a:lnTo>
                  <a:pt x="2197747" y="174904"/>
                </a:lnTo>
                <a:lnTo>
                  <a:pt x="2201557" y="166230"/>
                </a:lnTo>
                <a:lnTo>
                  <a:pt x="2209266" y="149034"/>
                </a:lnTo>
                <a:lnTo>
                  <a:pt x="2213089" y="140411"/>
                </a:lnTo>
                <a:lnTo>
                  <a:pt x="2295360" y="140411"/>
                </a:lnTo>
                <a:lnTo>
                  <a:pt x="2310968" y="174904"/>
                </a:lnTo>
                <a:lnTo>
                  <a:pt x="2311984" y="177114"/>
                </a:lnTo>
                <a:lnTo>
                  <a:pt x="2313762" y="178638"/>
                </a:lnTo>
                <a:lnTo>
                  <a:pt x="2336393" y="178638"/>
                </a:lnTo>
                <a:lnTo>
                  <a:pt x="2338413" y="175348"/>
                </a:lnTo>
                <a:close/>
              </a:path>
              <a:path w="3305175" h="181609">
                <a:moveTo>
                  <a:pt x="2508237" y="4813"/>
                </a:moveTo>
                <a:lnTo>
                  <a:pt x="2505964" y="2552"/>
                </a:lnTo>
                <a:lnTo>
                  <a:pt x="2484590" y="2552"/>
                </a:lnTo>
                <a:lnTo>
                  <a:pt x="2482558" y="4813"/>
                </a:lnTo>
                <a:lnTo>
                  <a:pt x="2482558" y="126301"/>
                </a:lnTo>
                <a:lnTo>
                  <a:pt x="2482316" y="126301"/>
                </a:lnTo>
                <a:lnTo>
                  <a:pt x="2417508" y="51346"/>
                </a:lnTo>
                <a:lnTo>
                  <a:pt x="2373109" y="0"/>
                </a:lnTo>
                <a:lnTo>
                  <a:pt x="2364308" y="0"/>
                </a:lnTo>
                <a:lnTo>
                  <a:pt x="2362047" y="2032"/>
                </a:lnTo>
                <a:lnTo>
                  <a:pt x="2362047" y="176390"/>
                </a:lnTo>
                <a:lnTo>
                  <a:pt x="2364308" y="178638"/>
                </a:lnTo>
                <a:lnTo>
                  <a:pt x="2385415" y="178638"/>
                </a:lnTo>
                <a:lnTo>
                  <a:pt x="2387447" y="176390"/>
                </a:lnTo>
                <a:lnTo>
                  <a:pt x="2387447" y="51346"/>
                </a:lnTo>
                <a:lnTo>
                  <a:pt x="2387714" y="51346"/>
                </a:lnTo>
                <a:lnTo>
                  <a:pt x="2496909" y="181152"/>
                </a:lnTo>
                <a:lnTo>
                  <a:pt x="2505964" y="181152"/>
                </a:lnTo>
                <a:lnTo>
                  <a:pt x="2508237" y="179158"/>
                </a:lnTo>
                <a:lnTo>
                  <a:pt x="2508237" y="126301"/>
                </a:lnTo>
                <a:lnTo>
                  <a:pt x="2508237" y="4813"/>
                </a:lnTo>
                <a:close/>
              </a:path>
              <a:path w="3305175" h="181609">
                <a:moveTo>
                  <a:pt x="2725128" y="90855"/>
                </a:moveTo>
                <a:lnTo>
                  <a:pt x="2718054" y="55435"/>
                </a:lnTo>
                <a:lnTo>
                  <a:pt x="2699956" y="28422"/>
                </a:lnTo>
                <a:lnTo>
                  <a:pt x="2699956" y="90855"/>
                </a:lnTo>
                <a:lnTo>
                  <a:pt x="2694800" y="116192"/>
                </a:lnTo>
                <a:lnTo>
                  <a:pt x="2680741" y="136906"/>
                </a:lnTo>
                <a:lnTo>
                  <a:pt x="2659938" y="150901"/>
                </a:lnTo>
                <a:lnTo>
                  <a:pt x="2634526" y="156032"/>
                </a:lnTo>
                <a:lnTo>
                  <a:pt x="2609278" y="150901"/>
                </a:lnTo>
                <a:lnTo>
                  <a:pt x="2588552" y="136906"/>
                </a:lnTo>
                <a:lnTo>
                  <a:pt x="2574531" y="116192"/>
                </a:lnTo>
                <a:lnTo>
                  <a:pt x="2569375" y="90855"/>
                </a:lnTo>
                <a:lnTo>
                  <a:pt x="2574531" y="65519"/>
                </a:lnTo>
                <a:lnTo>
                  <a:pt x="2588552" y="44627"/>
                </a:lnTo>
                <a:lnTo>
                  <a:pt x="2609278" y="30441"/>
                </a:lnTo>
                <a:lnTo>
                  <a:pt x="2634526" y="25209"/>
                </a:lnTo>
                <a:lnTo>
                  <a:pt x="2659938" y="30441"/>
                </a:lnTo>
                <a:lnTo>
                  <a:pt x="2680741" y="44627"/>
                </a:lnTo>
                <a:lnTo>
                  <a:pt x="2694800" y="65519"/>
                </a:lnTo>
                <a:lnTo>
                  <a:pt x="2699956" y="90855"/>
                </a:lnTo>
                <a:lnTo>
                  <a:pt x="2699956" y="28422"/>
                </a:lnTo>
                <a:lnTo>
                  <a:pt x="2698712" y="26555"/>
                </a:lnTo>
                <a:lnTo>
                  <a:pt x="2696705" y="25209"/>
                </a:lnTo>
                <a:lnTo>
                  <a:pt x="2669921" y="7112"/>
                </a:lnTo>
                <a:lnTo>
                  <a:pt x="2634526" y="0"/>
                </a:lnTo>
                <a:lnTo>
                  <a:pt x="2599194" y="7112"/>
                </a:lnTo>
                <a:lnTo>
                  <a:pt x="2570505" y="26555"/>
                </a:lnTo>
                <a:lnTo>
                  <a:pt x="2551252" y="55435"/>
                </a:lnTo>
                <a:lnTo>
                  <a:pt x="2544216" y="90855"/>
                </a:lnTo>
                <a:lnTo>
                  <a:pt x="2551252" y="126187"/>
                </a:lnTo>
                <a:lnTo>
                  <a:pt x="2570505" y="154863"/>
                </a:lnTo>
                <a:lnTo>
                  <a:pt x="2599194" y="174117"/>
                </a:lnTo>
                <a:lnTo>
                  <a:pt x="2634526" y="181152"/>
                </a:lnTo>
                <a:lnTo>
                  <a:pt x="2669921" y="174117"/>
                </a:lnTo>
                <a:lnTo>
                  <a:pt x="2696972" y="156032"/>
                </a:lnTo>
                <a:lnTo>
                  <a:pt x="2698712" y="154863"/>
                </a:lnTo>
                <a:lnTo>
                  <a:pt x="2718054" y="126187"/>
                </a:lnTo>
                <a:lnTo>
                  <a:pt x="2725128" y="90855"/>
                </a:lnTo>
                <a:close/>
              </a:path>
              <a:path w="3305175" h="181609">
                <a:moveTo>
                  <a:pt x="2890990" y="160489"/>
                </a:moveTo>
                <a:lnTo>
                  <a:pt x="2888958" y="158508"/>
                </a:lnTo>
                <a:lnTo>
                  <a:pt x="2858516" y="158508"/>
                </a:lnTo>
                <a:lnTo>
                  <a:pt x="2858516" y="46062"/>
                </a:lnTo>
                <a:lnTo>
                  <a:pt x="2858516" y="9855"/>
                </a:lnTo>
                <a:lnTo>
                  <a:pt x="2856496" y="7594"/>
                </a:lnTo>
                <a:lnTo>
                  <a:pt x="2841650" y="7594"/>
                </a:lnTo>
                <a:lnTo>
                  <a:pt x="2804185" y="41541"/>
                </a:lnTo>
                <a:lnTo>
                  <a:pt x="2803156" y="42532"/>
                </a:lnTo>
                <a:lnTo>
                  <a:pt x="2802661" y="44564"/>
                </a:lnTo>
                <a:lnTo>
                  <a:pt x="2803410" y="46570"/>
                </a:lnTo>
                <a:lnTo>
                  <a:pt x="2806446" y="55359"/>
                </a:lnTo>
                <a:lnTo>
                  <a:pt x="2807208" y="57619"/>
                </a:lnTo>
                <a:lnTo>
                  <a:pt x="2809697" y="58140"/>
                </a:lnTo>
                <a:lnTo>
                  <a:pt x="2811970" y="57150"/>
                </a:lnTo>
                <a:lnTo>
                  <a:pt x="2833852" y="46062"/>
                </a:lnTo>
                <a:lnTo>
                  <a:pt x="2833852" y="158508"/>
                </a:lnTo>
                <a:lnTo>
                  <a:pt x="2795854" y="158508"/>
                </a:lnTo>
                <a:lnTo>
                  <a:pt x="2793860" y="160489"/>
                </a:lnTo>
                <a:lnTo>
                  <a:pt x="2793860" y="176657"/>
                </a:lnTo>
                <a:lnTo>
                  <a:pt x="2795854" y="178638"/>
                </a:lnTo>
                <a:lnTo>
                  <a:pt x="2888958" y="178638"/>
                </a:lnTo>
                <a:lnTo>
                  <a:pt x="2890990" y="176657"/>
                </a:lnTo>
                <a:lnTo>
                  <a:pt x="2890990" y="160489"/>
                </a:lnTo>
                <a:close/>
              </a:path>
              <a:path w="3305175" h="181609">
                <a:moveTo>
                  <a:pt x="3035643" y="132829"/>
                </a:moveTo>
                <a:lnTo>
                  <a:pt x="3032518" y="117894"/>
                </a:lnTo>
                <a:lnTo>
                  <a:pt x="3024759" y="105714"/>
                </a:lnTo>
                <a:lnTo>
                  <a:pt x="3021952" y="103136"/>
                </a:lnTo>
                <a:lnTo>
                  <a:pt x="3014840" y="96596"/>
                </a:lnTo>
                <a:lnTo>
                  <a:pt x="3009468" y="93395"/>
                </a:lnTo>
                <a:lnTo>
                  <a:pt x="3009468" y="133375"/>
                </a:lnTo>
                <a:lnTo>
                  <a:pt x="3006953" y="144754"/>
                </a:lnTo>
                <a:lnTo>
                  <a:pt x="3000070" y="153390"/>
                </a:lnTo>
                <a:lnTo>
                  <a:pt x="2989834" y="158851"/>
                </a:lnTo>
                <a:lnTo>
                  <a:pt x="2977273" y="160769"/>
                </a:lnTo>
                <a:lnTo>
                  <a:pt x="2965310" y="158813"/>
                </a:lnTo>
                <a:lnTo>
                  <a:pt x="2955201" y="153289"/>
                </a:lnTo>
                <a:lnTo>
                  <a:pt x="2948216" y="144653"/>
                </a:lnTo>
                <a:lnTo>
                  <a:pt x="2945600" y="133375"/>
                </a:lnTo>
                <a:lnTo>
                  <a:pt x="2947720" y="123431"/>
                </a:lnTo>
                <a:lnTo>
                  <a:pt x="2953905" y="114363"/>
                </a:lnTo>
                <a:lnTo>
                  <a:pt x="2963926" y="107251"/>
                </a:lnTo>
                <a:lnTo>
                  <a:pt x="2977515" y="103136"/>
                </a:lnTo>
                <a:lnTo>
                  <a:pt x="2991104" y="107251"/>
                </a:lnTo>
                <a:lnTo>
                  <a:pt x="3001137" y="114363"/>
                </a:lnTo>
                <a:lnTo>
                  <a:pt x="3007347" y="123431"/>
                </a:lnTo>
                <a:lnTo>
                  <a:pt x="3009468" y="133375"/>
                </a:lnTo>
                <a:lnTo>
                  <a:pt x="3009468" y="93395"/>
                </a:lnTo>
                <a:lnTo>
                  <a:pt x="3005213" y="90855"/>
                </a:lnTo>
                <a:lnTo>
                  <a:pt x="3005213" y="89852"/>
                </a:lnTo>
                <a:lnTo>
                  <a:pt x="3013824" y="84175"/>
                </a:lnTo>
                <a:lnTo>
                  <a:pt x="3018904" y="79019"/>
                </a:lnTo>
                <a:lnTo>
                  <a:pt x="3022219" y="75653"/>
                </a:lnTo>
                <a:lnTo>
                  <a:pt x="3028607" y="64541"/>
                </a:lnTo>
                <a:lnTo>
                  <a:pt x="3031134" y="51104"/>
                </a:lnTo>
                <a:lnTo>
                  <a:pt x="3027070" y="32219"/>
                </a:lnTo>
                <a:lnTo>
                  <a:pt x="3021990" y="25679"/>
                </a:lnTo>
                <a:lnTo>
                  <a:pt x="3015805" y="17691"/>
                </a:lnTo>
                <a:lnTo>
                  <a:pt x="3005721" y="12179"/>
                </a:lnTo>
                <a:lnTo>
                  <a:pt x="3005721" y="52095"/>
                </a:lnTo>
                <a:lnTo>
                  <a:pt x="3004045" y="61544"/>
                </a:lnTo>
                <a:lnTo>
                  <a:pt x="2998889" y="69519"/>
                </a:lnTo>
                <a:lnTo>
                  <a:pt x="2990100" y="75526"/>
                </a:lnTo>
                <a:lnTo>
                  <a:pt x="2977515" y="79019"/>
                </a:lnTo>
                <a:lnTo>
                  <a:pt x="2964840" y="75438"/>
                </a:lnTo>
                <a:lnTo>
                  <a:pt x="2956077" y="69507"/>
                </a:lnTo>
                <a:lnTo>
                  <a:pt x="2950984" y="61607"/>
                </a:lnTo>
                <a:lnTo>
                  <a:pt x="2949333" y="52095"/>
                </a:lnTo>
                <a:lnTo>
                  <a:pt x="2951505" y="41490"/>
                </a:lnTo>
                <a:lnTo>
                  <a:pt x="2957398" y="33134"/>
                </a:lnTo>
                <a:lnTo>
                  <a:pt x="2966110" y="27647"/>
                </a:lnTo>
                <a:lnTo>
                  <a:pt x="2976753" y="25679"/>
                </a:lnTo>
                <a:lnTo>
                  <a:pt x="2988284" y="27647"/>
                </a:lnTo>
                <a:lnTo>
                  <a:pt x="2997466" y="33134"/>
                </a:lnTo>
                <a:lnTo>
                  <a:pt x="3003537" y="41490"/>
                </a:lnTo>
                <a:lnTo>
                  <a:pt x="3005721" y="52095"/>
                </a:lnTo>
                <a:lnTo>
                  <a:pt x="3005721" y="12179"/>
                </a:lnTo>
                <a:lnTo>
                  <a:pt x="2998749" y="8356"/>
                </a:lnTo>
                <a:lnTo>
                  <a:pt x="2977273" y="5054"/>
                </a:lnTo>
                <a:lnTo>
                  <a:pt x="2956191" y="8356"/>
                </a:lnTo>
                <a:lnTo>
                  <a:pt x="2939275" y="17691"/>
                </a:lnTo>
                <a:lnTo>
                  <a:pt x="2928023" y="32219"/>
                </a:lnTo>
                <a:lnTo>
                  <a:pt x="2923933" y="51104"/>
                </a:lnTo>
                <a:lnTo>
                  <a:pt x="2926461" y="64693"/>
                </a:lnTo>
                <a:lnTo>
                  <a:pt x="2932836" y="75882"/>
                </a:lnTo>
                <a:lnTo>
                  <a:pt x="2941243" y="84429"/>
                </a:lnTo>
                <a:lnTo>
                  <a:pt x="2949854" y="90093"/>
                </a:lnTo>
                <a:lnTo>
                  <a:pt x="2949854" y="90855"/>
                </a:lnTo>
                <a:lnTo>
                  <a:pt x="2941167" y="96139"/>
                </a:lnTo>
                <a:lnTo>
                  <a:pt x="2931134" y="105257"/>
                </a:lnTo>
                <a:lnTo>
                  <a:pt x="2922854" y="117652"/>
                </a:lnTo>
                <a:lnTo>
                  <a:pt x="2919399" y="132829"/>
                </a:lnTo>
                <a:lnTo>
                  <a:pt x="2923451" y="151942"/>
                </a:lnTo>
                <a:lnTo>
                  <a:pt x="2935020" y="167271"/>
                </a:lnTo>
                <a:lnTo>
                  <a:pt x="2953181" y="177457"/>
                </a:lnTo>
                <a:lnTo>
                  <a:pt x="2977032" y="181152"/>
                </a:lnTo>
                <a:lnTo>
                  <a:pt x="3001568" y="177457"/>
                </a:lnTo>
                <a:lnTo>
                  <a:pt x="3020009" y="167271"/>
                </a:lnTo>
                <a:lnTo>
                  <a:pt x="3024936" y="160769"/>
                </a:lnTo>
                <a:lnTo>
                  <a:pt x="3031617" y="151942"/>
                </a:lnTo>
                <a:lnTo>
                  <a:pt x="3035643" y="132829"/>
                </a:lnTo>
                <a:close/>
              </a:path>
              <a:path w="3305175" h="181609">
                <a:moveTo>
                  <a:pt x="3177057" y="123532"/>
                </a:moveTo>
                <a:lnTo>
                  <a:pt x="3172599" y="100368"/>
                </a:lnTo>
                <a:lnTo>
                  <a:pt x="3165157" y="89611"/>
                </a:lnTo>
                <a:lnTo>
                  <a:pt x="3160776" y="83235"/>
                </a:lnTo>
                <a:lnTo>
                  <a:pt x="3153892" y="78905"/>
                </a:lnTo>
                <a:lnTo>
                  <a:pt x="3153892" y="123799"/>
                </a:lnTo>
                <a:lnTo>
                  <a:pt x="3151327" y="137185"/>
                </a:lnTo>
                <a:lnTo>
                  <a:pt x="3144278" y="148221"/>
                </a:lnTo>
                <a:lnTo>
                  <a:pt x="3133737" y="155740"/>
                </a:lnTo>
                <a:lnTo>
                  <a:pt x="3120707" y="158508"/>
                </a:lnTo>
                <a:lnTo>
                  <a:pt x="3103410" y="153695"/>
                </a:lnTo>
                <a:lnTo>
                  <a:pt x="3092297" y="141541"/>
                </a:lnTo>
                <a:lnTo>
                  <a:pt x="3086697" y="125425"/>
                </a:lnTo>
                <a:lnTo>
                  <a:pt x="3085973" y="108737"/>
                </a:lnTo>
                <a:lnTo>
                  <a:pt x="3089198" y="103809"/>
                </a:lnTo>
                <a:lnTo>
                  <a:pt x="3096323" y="97459"/>
                </a:lnTo>
                <a:lnTo>
                  <a:pt x="3106890" y="91948"/>
                </a:lnTo>
                <a:lnTo>
                  <a:pt x="3120466" y="89611"/>
                </a:lnTo>
                <a:lnTo>
                  <a:pt x="3133534" y="92290"/>
                </a:lnTo>
                <a:lnTo>
                  <a:pt x="3144151" y="99618"/>
                </a:lnTo>
                <a:lnTo>
                  <a:pt x="3151289" y="110490"/>
                </a:lnTo>
                <a:lnTo>
                  <a:pt x="3153892" y="123799"/>
                </a:lnTo>
                <a:lnTo>
                  <a:pt x="3153892" y="78905"/>
                </a:lnTo>
                <a:lnTo>
                  <a:pt x="3152876" y="78257"/>
                </a:lnTo>
                <a:lnTo>
                  <a:pt x="3143948" y="72605"/>
                </a:lnTo>
                <a:lnTo>
                  <a:pt x="3124479" y="68961"/>
                </a:lnTo>
                <a:lnTo>
                  <a:pt x="3112401" y="70231"/>
                </a:lnTo>
                <a:lnTo>
                  <a:pt x="3102152" y="73139"/>
                </a:lnTo>
                <a:lnTo>
                  <a:pt x="3094698" y="76276"/>
                </a:lnTo>
                <a:lnTo>
                  <a:pt x="3090976" y="78257"/>
                </a:lnTo>
                <a:lnTo>
                  <a:pt x="3102229" y="57048"/>
                </a:lnTo>
                <a:lnTo>
                  <a:pt x="3119717" y="40271"/>
                </a:lnTo>
                <a:lnTo>
                  <a:pt x="3137801" y="28587"/>
                </a:lnTo>
                <a:lnTo>
                  <a:pt x="3150870" y="22656"/>
                </a:lnTo>
                <a:lnTo>
                  <a:pt x="3155696" y="21145"/>
                </a:lnTo>
                <a:lnTo>
                  <a:pt x="3156674" y="18364"/>
                </a:lnTo>
                <a:lnTo>
                  <a:pt x="3155404" y="15379"/>
                </a:lnTo>
                <a:lnTo>
                  <a:pt x="3151149" y="5054"/>
                </a:lnTo>
                <a:lnTo>
                  <a:pt x="3150120" y="2273"/>
                </a:lnTo>
                <a:lnTo>
                  <a:pt x="3147860" y="1041"/>
                </a:lnTo>
                <a:lnTo>
                  <a:pt x="3094532" y="33362"/>
                </a:lnTo>
                <a:lnTo>
                  <a:pt x="3071317" y="65354"/>
                </a:lnTo>
                <a:lnTo>
                  <a:pt x="3061563" y="110680"/>
                </a:lnTo>
                <a:lnTo>
                  <a:pt x="3065183" y="138036"/>
                </a:lnTo>
                <a:lnTo>
                  <a:pt x="3076156" y="160451"/>
                </a:lnTo>
                <a:lnTo>
                  <a:pt x="3094685" y="175590"/>
                </a:lnTo>
                <a:lnTo>
                  <a:pt x="3120948" y="181152"/>
                </a:lnTo>
                <a:lnTo>
                  <a:pt x="3142564" y="176606"/>
                </a:lnTo>
                <a:lnTo>
                  <a:pt x="3160420" y="164236"/>
                </a:lnTo>
                <a:lnTo>
                  <a:pt x="3164230" y="158508"/>
                </a:lnTo>
                <a:lnTo>
                  <a:pt x="3172574" y="145923"/>
                </a:lnTo>
                <a:lnTo>
                  <a:pt x="3177057" y="123532"/>
                </a:lnTo>
                <a:close/>
              </a:path>
              <a:path w="3305175" h="181609">
                <a:moveTo>
                  <a:pt x="3304641" y="133096"/>
                </a:moveTo>
                <a:lnTo>
                  <a:pt x="3301542" y="118135"/>
                </a:lnTo>
                <a:lnTo>
                  <a:pt x="3293846" y="105981"/>
                </a:lnTo>
                <a:lnTo>
                  <a:pt x="3283915" y="96951"/>
                </a:lnTo>
                <a:lnTo>
                  <a:pt x="3274161" y="91363"/>
                </a:lnTo>
                <a:lnTo>
                  <a:pt x="3274161" y="90614"/>
                </a:lnTo>
                <a:lnTo>
                  <a:pt x="3282988" y="84924"/>
                </a:lnTo>
                <a:lnTo>
                  <a:pt x="3291382" y="76136"/>
                </a:lnTo>
                <a:lnTo>
                  <a:pt x="3297644" y="64693"/>
                </a:lnTo>
                <a:lnTo>
                  <a:pt x="3300107" y="51104"/>
                </a:lnTo>
                <a:lnTo>
                  <a:pt x="3295980" y="32004"/>
                </a:lnTo>
                <a:lnTo>
                  <a:pt x="3292449" y="27457"/>
                </a:lnTo>
                <a:lnTo>
                  <a:pt x="3284753" y="17513"/>
                </a:lnTo>
                <a:lnTo>
                  <a:pt x="3268027" y="8280"/>
                </a:lnTo>
                <a:lnTo>
                  <a:pt x="3247491" y="5054"/>
                </a:lnTo>
                <a:lnTo>
                  <a:pt x="3228657" y="8509"/>
                </a:lnTo>
                <a:lnTo>
                  <a:pt x="3213938" y="16116"/>
                </a:lnTo>
                <a:lnTo>
                  <a:pt x="3204362" y="23723"/>
                </a:lnTo>
                <a:lnTo>
                  <a:pt x="3199193" y="28981"/>
                </a:lnTo>
                <a:lnTo>
                  <a:pt x="3198952" y="32004"/>
                </a:lnTo>
                <a:lnTo>
                  <a:pt x="3200946" y="33756"/>
                </a:lnTo>
                <a:lnTo>
                  <a:pt x="3210242" y="42049"/>
                </a:lnTo>
                <a:lnTo>
                  <a:pt x="3212528" y="44043"/>
                </a:lnTo>
                <a:lnTo>
                  <a:pt x="3215297" y="43561"/>
                </a:lnTo>
                <a:lnTo>
                  <a:pt x="3216795" y="41541"/>
                </a:lnTo>
                <a:lnTo>
                  <a:pt x="3221367" y="37007"/>
                </a:lnTo>
                <a:lnTo>
                  <a:pt x="3227616" y="32423"/>
                </a:lnTo>
                <a:lnTo>
                  <a:pt x="3235756" y="28879"/>
                </a:lnTo>
                <a:lnTo>
                  <a:pt x="3245980" y="27457"/>
                </a:lnTo>
                <a:lnTo>
                  <a:pt x="3256724" y="29362"/>
                </a:lnTo>
                <a:lnTo>
                  <a:pt x="3265894" y="34836"/>
                </a:lnTo>
                <a:lnTo>
                  <a:pt x="3272282" y="43472"/>
                </a:lnTo>
                <a:lnTo>
                  <a:pt x="3274669" y="54876"/>
                </a:lnTo>
                <a:lnTo>
                  <a:pt x="3272459" y="65328"/>
                </a:lnTo>
                <a:lnTo>
                  <a:pt x="3265817" y="73888"/>
                </a:lnTo>
                <a:lnTo>
                  <a:pt x="3254743" y="79667"/>
                </a:lnTo>
                <a:lnTo>
                  <a:pt x="3239224" y="81788"/>
                </a:lnTo>
                <a:lnTo>
                  <a:pt x="3221571" y="81788"/>
                </a:lnTo>
                <a:lnTo>
                  <a:pt x="3220085" y="83299"/>
                </a:lnTo>
                <a:lnTo>
                  <a:pt x="3220085" y="101384"/>
                </a:lnTo>
                <a:lnTo>
                  <a:pt x="3222091" y="103136"/>
                </a:lnTo>
                <a:lnTo>
                  <a:pt x="3238944" y="103136"/>
                </a:lnTo>
                <a:lnTo>
                  <a:pt x="3256521" y="105613"/>
                </a:lnTo>
                <a:lnTo>
                  <a:pt x="3268929" y="112204"/>
                </a:lnTo>
                <a:lnTo>
                  <a:pt x="3276295" y="121627"/>
                </a:lnTo>
                <a:lnTo>
                  <a:pt x="3278721" y="132588"/>
                </a:lnTo>
                <a:lnTo>
                  <a:pt x="3276104" y="143929"/>
                </a:lnTo>
                <a:lnTo>
                  <a:pt x="3269119" y="152476"/>
                </a:lnTo>
                <a:lnTo>
                  <a:pt x="3259074" y="157861"/>
                </a:lnTo>
                <a:lnTo>
                  <a:pt x="3247250" y="159740"/>
                </a:lnTo>
                <a:lnTo>
                  <a:pt x="3234258" y="157594"/>
                </a:lnTo>
                <a:lnTo>
                  <a:pt x="3223717" y="152717"/>
                </a:lnTo>
                <a:lnTo>
                  <a:pt x="3216389" y="147447"/>
                </a:lnTo>
                <a:lnTo>
                  <a:pt x="3213023" y="144145"/>
                </a:lnTo>
                <a:lnTo>
                  <a:pt x="3211004" y="141884"/>
                </a:lnTo>
                <a:lnTo>
                  <a:pt x="3208731" y="141693"/>
                </a:lnTo>
                <a:lnTo>
                  <a:pt x="3206229" y="143637"/>
                </a:lnTo>
                <a:lnTo>
                  <a:pt x="3196412" y="152742"/>
                </a:lnTo>
                <a:lnTo>
                  <a:pt x="3194672" y="154241"/>
                </a:lnTo>
                <a:lnTo>
                  <a:pt x="3194672" y="156997"/>
                </a:lnTo>
                <a:lnTo>
                  <a:pt x="3196183" y="158750"/>
                </a:lnTo>
                <a:lnTo>
                  <a:pt x="3202190" y="165023"/>
                </a:lnTo>
                <a:lnTo>
                  <a:pt x="3212338" y="172415"/>
                </a:lnTo>
                <a:lnTo>
                  <a:pt x="3227324" y="178574"/>
                </a:lnTo>
                <a:lnTo>
                  <a:pt x="3247771" y="181152"/>
                </a:lnTo>
                <a:lnTo>
                  <a:pt x="3271304" y="177495"/>
                </a:lnTo>
                <a:lnTo>
                  <a:pt x="3289223" y="167386"/>
                </a:lnTo>
                <a:lnTo>
                  <a:pt x="3294964" y="159740"/>
                </a:lnTo>
                <a:lnTo>
                  <a:pt x="3300641" y="152158"/>
                </a:lnTo>
                <a:lnTo>
                  <a:pt x="3304641" y="1330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333236"/>
                </a:solidFill>
                <a:latin typeface="Brandon Grotesque Bold"/>
                <a:cs typeface="Brandon Grotesqu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1F929-458B-2643-DC72-9E19903143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lang="it-IT" spc="-5" dirty="0"/>
              <a:t>Attilio Frangi</a:t>
            </a:r>
            <a:endParaRPr lang="it-IT" spc="-1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951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167630"/>
            <a:ext cx="4320231" cy="529590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0"/>
            <a:ext cx="296545" cy="6286500"/>
          </a:xfrm>
          <a:custGeom>
            <a:avLst/>
            <a:gdLst/>
            <a:ahLst/>
            <a:cxnLst/>
            <a:rect l="l" t="t" r="r" b="b"/>
            <a:pathLst>
              <a:path w="296545" h="6286500">
                <a:moveTo>
                  <a:pt x="0" y="6286500"/>
                </a:moveTo>
                <a:lnTo>
                  <a:pt x="296443" y="6286500"/>
                </a:lnTo>
                <a:lnTo>
                  <a:pt x="296443" y="0"/>
                </a:lnTo>
                <a:lnTo>
                  <a:pt x="0" y="0"/>
                </a:lnTo>
                <a:lnTo>
                  <a:pt x="0" y="6286500"/>
                </a:lnTo>
                <a:close/>
              </a:path>
            </a:pathLst>
          </a:custGeom>
          <a:solidFill>
            <a:srgbClr val="000000">
              <a:alpha val="25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bg object 19"/>
          <p:cNvSpPr/>
          <p:nvPr/>
        </p:nvSpPr>
        <p:spPr>
          <a:xfrm>
            <a:off x="0" y="6286500"/>
            <a:ext cx="12189460" cy="571500"/>
          </a:xfrm>
          <a:custGeom>
            <a:avLst/>
            <a:gdLst/>
            <a:ahLst/>
            <a:cxnLst/>
            <a:rect l="l" t="t" r="r" b="b"/>
            <a:pathLst>
              <a:path w="12189460" h="571500">
                <a:moveTo>
                  <a:pt x="12188952" y="0"/>
                </a:moveTo>
                <a:lnTo>
                  <a:pt x="0" y="0"/>
                </a:lnTo>
                <a:lnTo>
                  <a:pt x="0" y="571500"/>
                </a:lnTo>
                <a:lnTo>
                  <a:pt x="12188952" y="5715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6F8EA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bg object 20"/>
          <p:cNvSpPr/>
          <p:nvPr/>
        </p:nvSpPr>
        <p:spPr>
          <a:xfrm>
            <a:off x="8357225" y="6499772"/>
            <a:ext cx="3305175" cy="181610"/>
          </a:xfrm>
          <a:custGeom>
            <a:avLst/>
            <a:gdLst/>
            <a:ahLst/>
            <a:cxnLst/>
            <a:rect l="l" t="t" r="r" b="b"/>
            <a:pathLst>
              <a:path w="3305175" h="181609">
                <a:moveTo>
                  <a:pt x="116840" y="60972"/>
                </a:moveTo>
                <a:lnTo>
                  <a:pt x="112509" y="40055"/>
                </a:lnTo>
                <a:lnTo>
                  <a:pt x="110439" y="37033"/>
                </a:lnTo>
                <a:lnTo>
                  <a:pt x="100736" y="22885"/>
                </a:lnTo>
                <a:lnTo>
                  <a:pt x="85331" y="12585"/>
                </a:lnTo>
                <a:lnTo>
                  <a:pt x="85331" y="60744"/>
                </a:lnTo>
                <a:lnTo>
                  <a:pt x="83324" y="70802"/>
                </a:lnTo>
                <a:lnTo>
                  <a:pt x="77863" y="78854"/>
                </a:lnTo>
                <a:lnTo>
                  <a:pt x="69850" y="84213"/>
                </a:lnTo>
                <a:lnTo>
                  <a:pt x="60134" y="86156"/>
                </a:lnTo>
                <a:lnTo>
                  <a:pt x="31788" y="86156"/>
                </a:lnTo>
                <a:lnTo>
                  <a:pt x="31788" y="37033"/>
                </a:lnTo>
                <a:lnTo>
                  <a:pt x="60134" y="37033"/>
                </a:lnTo>
                <a:lnTo>
                  <a:pt x="69850" y="38836"/>
                </a:lnTo>
                <a:lnTo>
                  <a:pt x="77863" y="43840"/>
                </a:lnTo>
                <a:lnTo>
                  <a:pt x="83324" y="51358"/>
                </a:lnTo>
                <a:lnTo>
                  <a:pt x="85331" y="60744"/>
                </a:lnTo>
                <a:lnTo>
                  <a:pt x="85331" y="12585"/>
                </a:lnTo>
                <a:lnTo>
                  <a:pt x="83337" y="11252"/>
                </a:lnTo>
                <a:lnTo>
                  <a:pt x="62103" y="6972"/>
                </a:lnTo>
                <a:lnTo>
                  <a:pt x="1968" y="6972"/>
                </a:lnTo>
                <a:lnTo>
                  <a:pt x="0" y="9169"/>
                </a:lnTo>
                <a:lnTo>
                  <a:pt x="0" y="175882"/>
                </a:lnTo>
                <a:lnTo>
                  <a:pt x="1968" y="178066"/>
                </a:lnTo>
                <a:lnTo>
                  <a:pt x="29578" y="178066"/>
                </a:lnTo>
                <a:lnTo>
                  <a:pt x="31788" y="175882"/>
                </a:lnTo>
                <a:lnTo>
                  <a:pt x="31788" y="115989"/>
                </a:lnTo>
                <a:lnTo>
                  <a:pt x="62331" y="115989"/>
                </a:lnTo>
                <a:lnTo>
                  <a:pt x="83426" y="111658"/>
                </a:lnTo>
                <a:lnTo>
                  <a:pt x="100774" y="99847"/>
                </a:lnTo>
                <a:lnTo>
                  <a:pt x="109969" y="86156"/>
                </a:lnTo>
                <a:lnTo>
                  <a:pt x="112522" y="82359"/>
                </a:lnTo>
                <a:lnTo>
                  <a:pt x="116840" y="60972"/>
                </a:lnTo>
                <a:close/>
              </a:path>
              <a:path w="3305175" h="181609">
                <a:moveTo>
                  <a:pt x="311175" y="92760"/>
                </a:moveTo>
                <a:lnTo>
                  <a:pt x="304304" y="58343"/>
                </a:lnTo>
                <a:lnTo>
                  <a:pt x="289534" y="36309"/>
                </a:lnTo>
                <a:lnTo>
                  <a:pt x="285508" y="30302"/>
                </a:lnTo>
                <a:lnTo>
                  <a:pt x="279387" y="26174"/>
                </a:lnTo>
                <a:lnTo>
                  <a:pt x="279387" y="92760"/>
                </a:lnTo>
                <a:lnTo>
                  <a:pt x="274942" y="114490"/>
                </a:lnTo>
                <a:lnTo>
                  <a:pt x="262839" y="132283"/>
                </a:lnTo>
                <a:lnTo>
                  <a:pt x="244957" y="144310"/>
                </a:lnTo>
                <a:lnTo>
                  <a:pt x="223177" y="148729"/>
                </a:lnTo>
                <a:lnTo>
                  <a:pt x="201434" y="144310"/>
                </a:lnTo>
                <a:lnTo>
                  <a:pt x="183642" y="132283"/>
                </a:lnTo>
                <a:lnTo>
                  <a:pt x="171615" y="114490"/>
                </a:lnTo>
                <a:lnTo>
                  <a:pt x="167195" y="92760"/>
                </a:lnTo>
                <a:lnTo>
                  <a:pt x="171615" y="70942"/>
                </a:lnTo>
                <a:lnTo>
                  <a:pt x="183642" y="52971"/>
                </a:lnTo>
                <a:lnTo>
                  <a:pt x="201434" y="40792"/>
                </a:lnTo>
                <a:lnTo>
                  <a:pt x="223177" y="36309"/>
                </a:lnTo>
                <a:lnTo>
                  <a:pt x="244957" y="40792"/>
                </a:lnTo>
                <a:lnTo>
                  <a:pt x="262839" y="52971"/>
                </a:lnTo>
                <a:lnTo>
                  <a:pt x="274942" y="70942"/>
                </a:lnTo>
                <a:lnTo>
                  <a:pt x="279387" y="92760"/>
                </a:lnTo>
                <a:lnTo>
                  <a:pt x="279387" y="26174"/>
                </a:lnTo>
                <a:lnTo>
                  <a:pt x="257556" y="11430"/>
                </a:lnTo>
                <a:lnTo>
                  <a:pt x="223177" y="4521"/>
                </a:lnTo>
                <a:lnTo>
                  <a:pt x="188836" y="11430"/>
                </a:lnTo>
                <a:lnTo>
                  <a:pt x="160959" y="30302"/>
                </a:lnTo>
                <a:lnTo>
                  <a:pt x="142252" y="58343"/>
                </a:lnTo>
                <a:lnTo>
                  <a:pt x="135420" y="92760"/>
                </a:lnTo>
                <a:lnTo>
                  <a:pt x="142252" y="127088"/>
                </a:lnTo>
                <a:lnTo>
                  <a:pt x="160959" y="154952"/>
                </a:lnTo>
                <a:lnTo>
                  <a:pt x="188836" y="173659"/>
                </a:lnTo>
                <a:lnTo>
                  <a:pt x="223177" y="180505"/>
                </a:lnTo>
                <a:lnTo>
                  <a:pt x="257556" y="173659"/>
                </a:lnTo>
                <a:lnTo>
                  <a:pt x="285508" y="154952"/>
                </a:lnTo>
                <a:lnTo>
                  <a:pt x="289712" y="148729"/>
                </a:lnTo>
                <a:lnTo>
                  <a:pt x="304304" y="127088"/>
                </a:lnTo>
                <a:lnTo>
                  <a:pt x="311175" y="92760"/>
                </a:lnTo>
                <a:close/>
              </a:path>
              <a:path w="3305175" h="181609">
                <a:moveTo>
                  <a:pt x="435584" y="150926"/>
                </a:moveTo>
                <a:lnTo>
                  <a:pt x="433628" y="148729"/>
                </a:lnTo>
                <a:lnTo>
                  <a:pt x="368617" y="148729"/>
                </a:lnTo>
                <a:lnTo>
                  <a:pt x="368617" y="9169"/>
                </a:lnTo>
                <a:lnTo>
                  <a:pt x="366407" y="6972"/>
                </a:lnTo>
                <a:lnTo>
                  <a:pt x="338797" y="6972"/>
                </a:lnTo>
                <a:lnTo>
                  <a:pt x="336829" y="9169"/>
                </a:lnTo>
                <a:lnTo>
                  <a:pt x="336829" y="175882"/>
                </a:lnTo>
                <a:lnTo>
                  <a:pt x="338797" y="178066"/>
                </a:lnTo>
                <a:lnTo>
                  <a:pt x="433628" y="178066"/>
                </a:lnTo>
                <a:lnTo>
                  <a:pt x="435584" y="175882"/>
                </a:lnTo>
                <a:lnTo>
                  <a:pt x="435584" y="150926"/>
                </a:lnTo>
                <a:close/>
              </a:path>
              <a:path w="3305175" h="181609">
                <a:moveTo>
                  <a:pt x="499630" y="9169"/>
                </a:moveTo>
                <a:lnTo>
                  <a:pt x="497420" y="6972"/>
                </a:lnTo>
                <a:lnTo>
                  <a:pt x="469811" y="6972"/>
                </a:lnTo>
                <a:lnTo>
                  <a:pt x="467601" y="9169"/>
                </a:lnTo>
                <a:lnTo>
                  <a:pt x="467601" y="175882"/>
                </a:lnTo>
                <a:lnTo>
                  <a:pt x="469811" y="178066"/>
                </a:lnTo>
                <a:lnTo>
                  <a:pt x="497420" y="178066"/>
                </a:lnTo>
                <a:lnTo>
                  <a:pt x="499630" y="175882"/>
                </a:lnTo>
                <a:lnTo>
                  <a:pt x="499630" y="9169"/>
                </a:lnTo>
                <a:close/>
              </a:path>
              <a:path w="3305175" h="181609">
                <a:moveTo>
                  <a:pt x="646518" y="9169"/>
                </a:moveTo>
                <a:lnTo>
                  <a:pt x="644575" y="6972"/>
                </a:lnTo>
                <a:lnTo>
                  <a:pt x="532371" y="6972"/>
                </a:lnTo>
                <a:lnTo>
                  <a:pt x="530402" y="9169"/>
                </a:lnTo>
                <a:lnTo>
                  <a:pt x="530402" y="34086"/>
                </a:lnTo>
                <a:lnTo>
                  <a:pt x="532371" y="36309"/>
                </a:lnTo>
                <a:lnTo>
                  <a:pt x="572452" y="36309"/>
                </a:lnTo>
                <a:lnTo>
                  <a:pt x="572452" y="175882"/>
                </a:lnTo>
                <a:lnTo>
                  <a:pt x="574662" y="178066"/>
                </a:lnTo>
                <a:lnTo>
                  <a:pt x="602284" y="178066"/>
                </a:lnTo>
                <a:lnTo>
                  <a:pt x="604481" y="175882"/>
                </a:lnTo>
                <a:lnTo>
                  <a:pt x="604481" y="36309"/>
                </a:lnTo>
                <a:lnTo>
                  <a:pt x="644575" y="36309"/>
                </a:lnTo>
                <a:lnTo>
                  <a:pt x="646518" y="34086"/>
                </a:lnTo>
                <a:lnTo>
                  <a:pt x="646518" y="9169"/>
                </a:lnTo>
                <a:close/>
              </a:path>
              <a:path w="3305175" h="181609">
                <a:moveTo>
                  <a:pt x="783145" y="9169"/>
                </a:moveTo>
                <a:lnTo>
                  <a:pt x="781215" y="6972"/>
                </a:lnTo>
                <a:lnTo>
                  <a:pt x="676351" y="6972"/>
                </a:lnTo>
                <a:lnTo>
                  <a:pt x="674395" y="9169"/>
                </a:lnTo>
                <a:lnTo>
                  <a:pt x="674395" y="175882"/>
                </a:lnTo>
                <a:lnTo>
                  <a:pt x="676351" y="178066"/>
                </a:lnTo>
                <a:lnTo>
                  <a:pt x="781215" y="178066"/>
                </a:lnTo>
                <a:lnTo>
                  <a:pt x="783145" y="175882"/>
                </a:lnTo>
                <a:lnTo>
                  <a:pt x="783145" y="150926"/>
                </a:lnTo>
                <a:lnTo>
                  <a:pt x="781215" y="148729"/>
                </a:lnTo>
                <a:lnTo>
                  <a:pt x="706158" y="148729"/>
                </a:lnTo>
                <a:lnTo>
                  <a:pt x="706158" y="105956"/>
                </a:lnTo>
                <a:lnTo>
                  <a:pt x="768985" y="105956"/>
                </a:lnTo>
                <a:lnTo>
                  <a:pt x="771182" y="104013"/>
                </a:lnTo>
                <a:lnTo>
                  <a:pt x="771182" y="78574"/>
                </a:lnTo>
                <a:lnTo>
                  <a:pt x="768985" y="76377"/>
                </a:lnTo>
                <a:lnTo>
                  <a:pt x="706158" y="76377"/>
                </a:lnTo>
                <a:lnTo>
                  <a:pt x="706158" y="36309"/>
                </a:lnTo>
                <a:lnTo>
                  <a:pt x="781215" y="36309"/>
                </a:lnTo>
                <a:lnTo>
                  <a:pt x="783145" y="34086"/>
                </a:lnTo>
                <a:lnTo>
                  <a:pt x="783145" y="9169"/>
                </a:lnTo>
                <a:close/>
              </a:path>
              <a:path w="3305175" h="181609">
                <a:moveTo>
                  <a:pt x="957910" y="151904"/>
                </a:moveTo>
                <a:lnTo>
                  <a:pt x="955967" y="150202"/>
                </a:lnTo>
                <a:lnTo>
                  <a:pt x="954316" y="148501"/>
                </a:lnTo>
                <a:lnTo>
                  <a:pt x="940828" y="134569"/>
                </a:lnTo>
                <a:lnTo>
                  <a:pt x="939368" y="133096"/>
                </a:lnTo>
                <a:lnTo>
                  <a:pt x="936650" y="132829"/>
                </a:lnTo>
                <a:lnTo>
                  <a:pt x="934694" y="134569"/>
                </a:lnTo>
                <a:lnTo>
                  <a:pt x="926592" y="140246"/>
                </a:lnTo>
                <a:lnTo>
                  <a:pt x="917663" y="144640"/>
                </a:lnTo>
                <a:lnTo>
                  <a:pt x="907897" y="147485"/>
                </a:lnTo>
                <a:lnTo>
                  <a:pt x="897305" y="148501"/>
                </a:lnTo>
                <a:lnTo>
                  <a:pt x="875550" y="143967"/>
                </a:lnTo>
                <a:lnTo>
                  <a:pt x="858189" y="131711"/>
                </a:lnTo>
                <a:lnTo>
                  <a:pt x="846696" y="113728"/>
                </a:lnTo>
                <a:lnTo>
                  <a:pt x="842543" y="92011"/>
                </a:lnTo>
                <a:lnTo>
                  <a:pt x="846658" y="70116"/>
                </a:lnTo>
                <a:lnTo>
                  <a:pt x="858075" y="51993"/>
                </a:lnTo>
                <a:lnTo>
                  <a:pt x="875347" y="39624"/>
                </a:lnTo>
                <a:lnTo>
                  <a:pt x="897064" y="35064"/>
                </a:lnTo>
                <a:lnTo>
                  <a:pt x="907275" y="36042"/>
                </a:lnTo>
                <a:lnTo>
                  <a:pt x="917168" y="38887"/>
                </a:lnTo>
                <a:lnTo>
                  <a:pt x="926414" y="43421"/>
                </a:lnTo>
                <a:lnTo>
                  <a:pt x="934694" y="49491"/>
                </a:lnTo>
                <a:lnTo>
                  <a:pt x="936650" y="51460"/>
                </a:lnTo>
                <a:lnTo>
                  <a:pt x="939101" y="51460"/>
                </a:lnTo>
                <a:lnTo>
                  <a:pt x="940828" y="49491"/>
                </a:lnTo>
                <a:lnTo>
                  <a:pt x="954786" y="35064"/>
                </a:lnTo>
                <a:lnTo>
                  <a:pt x="955725" y="34086"/>
                </a:lnTo>
                <a:lnTo>
                  <a:pt x="957694" y="32131"/>
                </a:lnTo>
                <a:lnTo>
                  <a:pt x="957694" y="29210"/>
                </a:lnTo>
                <a:lnTo>
                  <a:pt x="913650" y="5969"/>
                </a:lnTo>
                <a:lnTo>
                  <a:pt x="896327" y="4521"/>
                </a:lnTo>
                <a:lnTo>
                  <a:pt x="861923" y="11430"/>
                </a:lnTo>
                <a:lnTo>
                  <a:pt x="833882" y="30302"/>
                </a:lnTo>
                <a:lnTo>
                  <a:pt x="815009" y="58343"/>
                </a:lnTo>
                <a:lnTo>
                  <a:pt x="808101" y="92760"/>
                </a:lnTo>
                <a:lnTo>
                  <a:pt x="815009" y="127088"/>
                </a:lnTo>
                <a:lnTo>
                  <a:pt x="833882" y="154952"/>
                </a:lnTo>
                <a:lnTo>
                  <a:pt x="861923" y="173659"/>
                </a:lnTo>
                <a:lnTo>
                  <a:pt x="896327" y="180505"/>
                </a:lnTo>
                <a:lnTo>
                  <a:pt x="912456" y="179070"/>
                </a:lnTo>
                <a:lnTo>
                  <a:pt x="955725" y="156806"/>
                </a:lnTo>
                <a:lnTo>
                  <a:pt x="957910" y="151904"/>
                </a:lnTo>
                <a:close/>
              </a:path>
              <a:path w="3305175" h="181609">
                <a:moveTo>
                  <a:pt x="1132674" y="9169"/>
                </a:moveTo>
                <a:lnTo>
                  <a:pt x="1130490" y="6972"/>
                </a:lnTo>
                <a:lnTo>
                  <a:pt x="1102880" y="6972"/>
                </a:lnTo>
                <a:lnTo>
                  <a:pt x="1100912" y="9169"/>
                </a:lnTo>
                <a:lnTo>
                  <a:pt x="1100912" y="112560"/>
                </a:lnTo>
                <a:lnTo>
                  <a:pt x="1100683" y="112560"/>
                </a:lnTo>
                <a:lnTo>
                  <a:pt x="1059027" y="68300"/>
                </a:lnTo>
                <a:lnTo>
                  <a:pt x="998994" y="4521"/>
                </a:lnTo>
                <a:lnTo>
                  <a:pt x="990434" y="4521"/>
                </a:lnTo>
                <a:lnTo>
                  <a:pt x="988225" y="6489"/>
                </a:lnTo>
                <a:lnTo>
                  <a:pt x="988225" y="175882"/>
                </a:lnTo>
                <a:lnTo>
                  <a:pt x="990434" y="178066"/>
                </a:lnTo>
                <a:lnTo>
                  <a:pt x="1017816" y="178066"/>
                </a:lnTo>
                <a:lnTo>
                  <a:pt x="1019759" y="175882"/>
                </a:lnTo>
                <a:lnTo>
                  <a:pt x="1019759" y="68300"/>
                </a:lnTo>
                <a:lnTo>
                  <a:pt x="1020025" y="68300"/>
                </a:lnTo>
                <a:lnTo>
                  <a:pt x="1122184" y="180505"/>
                </a:lnTo>
                <a:lnTo>
                  <a:pt x="1130490" y="180505"/>
                </a:lnTo>
                <a:lnTo>
                  <a:pt x="1132674" y="178562"/>
                </a:lnTo>
                <a:lnTo>
                  <a:pt x="1132674" y="112560"/>
                </a:lnTo>
                <a:lnTo>
                  <a:pt x="1132674" y="9169"/>
                </a:lnTo>
                <a:close/>
              </a:path>
              <a:path w="3305175" h="181609">
                <a:moveTo>
                  <a:pt x="1206754" y="9169"/>
                </a:moveTo>
                <a:lnTo>
                  <a:pt x="1204556" y="6972"/>
                </a:lnTo>
                <a:lnTo>
                  <a:pt x="1176934" y="6972"/>
                </a:lnTo>
                <a:lnTo>
                  <a:pt x="1174737" y="9169"/>
                </a:lnTo>
                <a:lnTo>
                  <a:pt x="1174737" y="175882"/>
                </a:lnTo>
                <a:lnTo>
                  <a:pt x="1176934" y="178066"/>
                </a:lnTo>
                <a:lnTo>
                  <a:pt x="1204556" y="178066"/>
                </a:lnTo>
                <a:lnTo>
                  <a:pt x="1206754" y="175882"/>
                </a:lnTo>
                <a:lnTo>
                  <a:pt x="1206754" y="9169"/>
                </a:lnTo>
                <a:close/>
              </a:path>
              <a:path w="3305175" h="181609">
                <a:moveTo>
                  <a:pt x="1388605" y="151904"/>
                </a:moveTo>
                <a:lnTo>
                  <a:pt x="1386662" y="150202"/>
                </a:lnTo>
                <a:lnTo>
                  <a:pt x="1385011" y="148501"/>
                </a:lnTo>
                <a:lnTo>
                  <a:pt x="1371523" y="134569"/>
                </a:lnTo>
                <a:lnTo>
                  <a:pt x="1370037" y="133096"/>
                </a:lnTo>
                <a:lnTo>
                  <a:pt x="1367345" y="132829"/>
                </a:lnTo>
                <a:lnTo>
                  <a:pt x="1365377" y="134569"/>
                </a:lnTo>
                <a:lnTo>
                  <a:pt x="1357274" y="140246"/>
                </a:lnTo>
                <a:lnTo>
                  <a:pt x="1348346" y="144640"/>
                </a:lnTo>
                <a:lnTo>
                  <a:pt x="1338580" y="147485"/>
                </a:lnTo>
                <a:lnTo>
                  <a:pt x="1327988" y="148501"/>
                </a:lnTo>
                <a:lnTo>
                  <a:pt x="1306233" y="143967"/>
                </a:lnTo>
                <a:lnTo>
                  <a:pt x="1288872" y="131711"/>
                </a:lnTo>
                <a:lnTo>
                  <a:pt x="1277378" y="113728"/>
                </a:lnTo>
                <a:lnTo>
                  <a:pt x="1273225" y="92011"/>
                </a:lnTo>
                <a:lnTo>
                  <a:pt x="1277340" y="70116"/>
                </a:lnTo>
                <a:lnTo>
                  <a:pt x="1288757" y="51993"/>
                </a:lnTo>
                <a:lnTo>
                  <a:pt x="1306029" y="39624"/>
                </a:lnTo>
                <a:lnTo>
                  <a:pt x="1327746" y="35064"/>
                </a:lnTo>
                <a:lnTo>
                  <a:pt x="1337957" y="36042"/>
                </a:lnTo>
                <a:lnTo>
                  <a:pt x="1347851" y="38887"/>
                </a:lnTo>
                <a:lnTo>
                  <a:pt x="1357096" y="43421"/>
                </a:lnTo>
                <a:lnTo>
                  <a:pt x="1365377" y="49491"/>
                </a:lnTo>
                <a:lnTo>
                  <a:pt x="1367345" y="51460"/>
                </a:lnTo>
                <a:lnTo>
                  <a:pt x="1369783" y="51460"/>
                </a:lnTo>
                <a:lnTo>
                  <a:pt x="1371523" y="49491"/>
                </a:lnTo>
                <a:lnTo>
                  <a:pt x="1385468" y="35064"/>
                </a:lnTo>
                <a:lnTo>
                  <a:pt x="1386408" y="34086"/>
                </a:lnTo>
                <a:lnTo>
                  <a:pt x="1388364" y="32131"/>
                </a:lnTo>
                <a:lnTo>
                  <a:pt x="1388364" y="29210"/>
                </a:lnTo>
                <a:lnTo>
                  <a:pt x="1344333" y="5969"/>
                </a:lnTo>
                <a:lnTo>
                  <a:pt x="1327010" y="4521"/>
                </a:lnTo>
                <a:lnTo>
                  <a:pt x="1292606" y="11430"/>
                </a:lnTo>
                <a:lnTo>
                  <a:pt x="1264577" y="30302"/>
                </a:lnTo>
                <a:lnTo>
                  <a:pt x="1245704" y="58343"/>
                </a:lnTo>
                <a:lnTo>
                  <a:pt x="1238783" y="92760"/>
                </a:lnTo>
                <a:lnTo>
                  <a:pt x="1245704" y="127088"/>
                </a:lnTo>
                <a:lnTo>
                  <a:pt x="1264577" y="154952"/>
                </a:lnTo>
                <a:lnTo>
                  <a:pt x="1292606" y="173659"/>
                </a:lnTo>
                <a:lnTo>
                  <a:pt x="1327010" y="180505"/>
                </a:lnTo>
                <a:lnTo>
                  <a:pt x="1343139" y="179070"/>
                </a:lnTo>
                <a:lnTo>
                  <a:pt x="1386408" y="156806"/>
                </a:lnTo>
                <a:lnTo>
                  <a:pt x="1388605" y="151904"/>
                </a:lnTo>
                <a:close/>
              </a:path>
              <a:path w="3305175" h="181609">
                <a:moveTo>
                  <a:pt x="1584883" y="92760"/>
                </a:moveTo>
                <a:lnTo>
                  <a:pt x="1578013" y="58343"/>
                </a:lnTo>
                <a:lnTo>
                  <a:pt x="1563255" y="36309"/>
                </a:lnTo>
                <a:lnTo>
                  <a:pt x="1559229" y="30302"/>
                </a:lnTo>
                <a:lnTo>
                  <a:pt x="1553095" y="26162"/>
                </a:lnTo>
                <a:lnTo>
                  <a:pt x="1553095" y="92760"/>
                </a:lnTo>
                <a:lnTo>
                  <a:pt x="1548650" y="114490"/>
                </a:lnTo>
                <a:lnTo>
                  <a:pt x="1536547" y="132283"/>
                </a:lnTo>
                <a:lnTo>
                  <a:pt x="1518666" y="144310"/>
                </a:lnTo>
                <a:lnTo>
                  <a:pt x="1496898" y="148729"/>
                </a:lnTo>
                <a:lnTo>
                  <a:pt x="1475155" y="144310"/>
                </a:lnTo>
                <a:lnTo>
                  <a:pt x="1457350" y="132283"/>
                </a:lnTo>
                <a:lnTo>
                  <a:pt x="1445323" y="114490"/>
                </a:lnTo>
                <a:lnTo>
                  <a:pt x="1440903" y="92760"/>
                </a:lnTo>
                <a:lnTo>
                  <a:pt x="1445323" y="70942"/>
                </a:lnTo>
                <a:lnTo>
                  <a:pt x="1457350" y="52971"/>
                </a:lnTo>
                <a:lnTo>
                  <a:pt x="1475155" y="40792"/>
                </a:lnTo>
                <a:lnTo>
                  <a:pt x="1496898" y="36309"/>
                </a:lnTo>
                <a:lnTo>
                  <a:pt x="1518666" y="40792"/>
                </a:lnTo>
                <a:lnTo>
                  <a:pt x="1536547" y="52971"/>
                </a:lnTo>
                <a:lnTo>
                  <a:pt x="1548650" y="70942"/>
                </a:lnTo>
                <a:lnTo>
                  <a:pt x="1553095" y="92760"/>
                </a:lnTo>
                <a:lnTo>
                  <a:pt x="1553095" y="26162"/>
                </a:lnTo>
                <a:lnTo>
                  <a:pt x="1531277" y="11430"/>
                </a:lnTo>
                <a:lnTo>
                  <a:pt x="1496898" y="4521"/>
                </a:lnTo>
                <a:lnTo>
                  <a:pt x="1462557" y="11430"/>
                </a:lnTo>
                <a:lnTo>
                  <a:pt x="1434680" y="30302"/>
                </a:lnTo>
                <a:lnTo>
                  <a:pt x="1415973" y="58343"/>
                </a:lnTo>
                <a:lnTo>
                  <a:pt x="1409141" y="92760"/>
                </a:lnTo>
                <a:lnTo>
                  <a:pt x="1415973" y="127088"/>
                </a:lnTo>
                <a:lnTo>
                  <a:pt x="1434680" y="154952"/>
                </a:lnTo>
                <a:lnTo>
                  <a:pt x="1462557" y="173659"/>
                </a:lnTo>
                <a:lnTo>
                  <a:pt x="1496898" y="180505"/>
                </a:lnTo>
                <a:lnTo>
                  <a:pt x="1531277" y="173659"/>
                </a:lnTo>
                <a:lnTo>
                  <a:pt x="1559229" y="154952"/>
                </a:lnTo>
                <a:lnTo>
                  <a:pt x="1563433" y="148729"/>
                </a:lnTo>
                <a:lnTo>
                  <a:pt x="1578013" y="127088"/>
                </a:lnTo>
                <a:lnTo>
                  <a:pt x="1584883" y="92760"/>
                </a:lnTo>
                <a:close/>
              </a:path>
              <a:path w="3305175" h="181609">
                <a:moveTo>
                  <a:pt x="1946148" y="176390"/>
                </a:moveTo>
                <a:lnTo>
                  <a:pt x="1945398" y="172847"/>
                </a:lnTo>
                <a:lnTo>
                  <a:pt x="1925218" y="62674"/>
                </a:lnTo>
                <a:lnTo>
                  <a:pt x="1914436" y="3784"/>
                </a:lnTo>
                <a:lnTo>
                  <a:pt x="1913915" y="1803"/>
                </a:lnTo>
                <a:lnTo>
                  <a:pt x="1911934" y="0"/>
                </a:lnTo>
                <a:lnTo>
                  <a:pt x="1904149" y="0"/>
                </a:lnTo>
                <a:lnTo>
                  <a:pt x="1902117" y="1282"/>
                </a:lnTo>
                <a:lnTo>
                  <a:pt x="1901609" y="2794"/>
                </a:lnTo>
                <a:lnTo>
                  <a:pt x="1849297" y="131343"/>
                </a:lnTo>
                <a:lnTo>
                  <a:pt x="1848256" y="131343"/>
                </a:lnTo>
                <a:lnTo>
                  <a:pt x="1820176" y="62674"/>
                </a:lnTo>
                <a:lnTo>
                  <a:pt x="1795691" y="2794"/>
                </a:lnTo>
                <a:lnTo>
                  <a:pt x="1795183" y="1282"/>
                </a:lnTo>
                <a:lnTo>
                  <a:pt x="1792909" y="0"/>
                </a:lnTo>
                <a:lnTo>
                  <a:pt x="1785378" y="0"/>
                </a:lnTo>
                <a:lnTo>
                  <a:pt x="1783359" y="1803"/>
                </a:lnTo>
                <a:lnTo>
                  <a:pt x="1782838" y="3784"/>
                </a:lnTo>
                <a:lnTo>
                  <a:pt x="1751647" y="172847"/>
                </a:lnTo>
                <a:lnTo>
                  <a:pt x="1751139" y="176390"/>
                </a:lnTo>
                <a:lnTo>
                  <a:pt x="1752917" y="178638"/>
                </a:lnTo>
                <a:lnTo>
                  <a:pt x="1774786" y="178638"/>
                </a:lnTo>
                <a:lnTo>
                  <a:pt x="1777060" y="176898"/>
                </a:lnTo>
                <a:lnTo>
                  <a:pt x="1777301" y="175107"/>
                </a:lnTo>
                <a:lnTo>
                  <a:pt x="1795424" y="62674"/>
                </a:lnTo>
                <a:lnTo>
                  <a:pt x="1796453" y="62674"/>
                </a:lnTo>
                <a:lnTo>
                  <a:pt x="1841995" y="178396"/>
                </a:lnTo>
                <a:lnTo>
                  <a:pt x="1842477" y="179882"/>
                </a:lnTo>
                <a:lnTo>
                  <a:pt x="1844243" y="181152"/>
                </a:lnTo>
                <a:lnTo>
                  <a:pt x="1853044" y="181152"/>
                </a:lnTo>
                <a:lnTo>
                  <a:pt x="1854530" y="179882"/>
                </a:lnTo>
                <a:lnTo>
                  <a:pt x="1855050" y="178396"/>
                </a:lnTo>
                <a:lnTo>
                  <a:pt x="1873465" y="131343"/>
                </a:lnTo>
                <a:lnTo>
                  <a:pt x="1900351" y="62674"/>
                </a:lnTo>
                <a:lnTo>
                  <a:pt x="1901088" y="62674"/>
                </a:lnTo>
                <a:lnTo>
                  <a:pt x="1919719" y="175107"/>
                </a:lnTo>
                <a:lnTo>
                  <a:pt x="1920227" y="176898"/>
                </a:lnTo>
                <a:lnTo>
                  <a:pt x="1922233" y="178638"/>
                </a:lnTo>
                <a:lnTo>
                  <a:pt x="1944408" y="178638"/>
                </a:lnTo>
                <a:lnTo>
                  <a:pt x="1946148" y="176390"/>
                </a:lnTo>
                <a:close/>
              </a:path>
              <a:path w="3305175" h="181609">
                <a:moveTo>
                  <a:pt x="2008543" y="4813"/>
                </a:moveTo>
                <a:lnTo>
                  <a:pt x="2006295" y="2552"/>
                </a:lnTo>
                <a:lnTo>
                  <a:pt x="1984667" y="2552"/>
                </a:lnTo>
                <a:lnTo>
                  <a:pt x="1982368" y="4813"/>
                </a:lnTo>
                <a:lnTo>
                  <a:pt x="1982368" y="176390"/>
                </a:lnTo>
                <a:lnTo>
                  <a:pt x="1984667" y="178638"/>
                </a:lnTo>
                <a:lnTo>
                  <a:pt x="2006295" y="178638"/>
                </a:lnTo>
                <a:lnTo>
                  <a:pt x="2008543" y="176390"/>
                </a:lnTo>
                <a:lnTo>
                  <a:pt x="2008543" y="4813"/>
                </a:lnTo>
                <a:close/>
              </a:path>
              <a:path w="3305175" h="181609">
                <a:moveTo>
                  <a:pt x="2156498" y="157543"/>
                </a:moveTo>
                <a:lnTo>
                  <a:pt x="2154466" y="155270"/>
                </a:lnTo>
                <a:lnTo>
                  <a:pt x="2083562" y="155270"/>
                </a:lnTo>
                <a:lnTo>
                  <a:pt x="2083562" y="4813"/>
                </a:lnTo>
                <a:lnTo>
                  <a:pt x="2081263" y="2552"/>
                </a:lnTo>
                <a:lnTo>
                  <a:pt x="2059381" y="2552"/>
                </a:lnTo>
                <a:lnTo>
                  <a:pt x="2057349" y="4813"/>
                </a:lnTo>
                <a:lnTo>
                  <a:pt x="2057349" y="176390"/>
                </a:lnTo>
                <a:lnTo>
                  <a:pt x="2059381" y="178638"/>
                </a:lnTo>
                <a:lnTo>
                  <a:pt x="2154466" y="178638"/>
                </a:lnTo>
                <a:lnTo>
                  <a:pt x="2156498" y="176390"/>
                </a:lnTo>
                <a:lnTo>
                  <a:pt x="2156498" y="157543"/>
                </a:lnTo>
                <a:close/>
              </a:path>
              <a:path w="3305175" h="181609">
                <a:moveTo>
                  <a:pt x="2338425" y="175348"/>
                </a:moveTo>
                <a:lnTo>
                  <a:pt x="2336901" y="172123"/>
                </a:lnTo>
                <a:lnTo>
                  <a:pt x="2322525" y="140411"/>
                </a:lnTo>
                <a:lnTo>
                  <a:pt x="2312708" y="118757"/>
                </a:lnTo>
                <a:lnTo>
                  <a:pt x="2285796" y="59397"/>
                </a:lnTo>
                <a:lnTo>
                  <a:pt x="2285796" y="118757"/>
                </a:lnTo>
                <a:lnTo>
                  <a:pt x="2222931" y="118757"/>
                </a:lnTo>
                <a:lnTo>
                  <a:pt x="2253602" y="49834"/>
                </a:lnTo>
                <a:lnTo>
                  <a:pt x="2254885" y="49834"/>
                </a:lnTo>
                <a:lnTo>
                  <a:pt x="2285796" y="118757"/>
                </a:lnTo>
                <a:lnTo>
                  <a:pt x="2285796" y="59397"/>
                </a:lnTo>
                <a:lnTo>
                  <a:pt x="2281466" y="49834"/>
                </a:lnTo>
                <a:lnTo>
                  <a:pt x="2260155" y="2794"/>
                </a:lnTo>
                <a:lnTo>
                  <a:pt x="2259419" y="1282"/>
                </a:lnTo>
                <a:lnTo>
                  <a:pt x="2257145" y="0"/>
                </a:lnTo>
                <a:lnTo>
                  <a:pt x="2252116" y="0"/>
                </a:lnTo>
                <a:lnTo>
                  <a:pt x="2249830" y="1282"/>
                </a:lnTo>
                <a:lnTo>
                  <a:pt x="2249093" y="2794"/>
                </a:lnTo>
                <a:lnTo>
                  <a:pt x="2170341" y="175348"/>
                </a:lnTo>
                <a:lnTo>
                  <a:pt x="2172347" y="178638"/>
                </a:lnTo>
                <a:lnTo>
                  <a:pt x="2194991" y="178638"/>
                </a:lnTo>
                <a:lnTo>
                  <a:pt x="2197011" y="176657"/>
                </a:lnTo>
                <a:lnTo>
                  <a:pt x="2197760" y="174904"/>
                </a:lnTo>
                <a:lnTo>
                  <a:pt x="2201557" y="166230"/>
                </a:lnTo>
                <a:lnTo>
                  <a:pt x="2209279" y="149034"/>
                </a:lnTo>
                <a:lnTo>
                  <a:pt x="2213102" y="140411"/>
                </a:lnTo>
                <a:lnTo>
                  <a:pt x="2295372" y="140411"/>
                </a:lnTo>
                <a:lnTo>
                  <a:pt x="2310981" y="174904"/>
                </a:lnTo>
                <a:lnTo>
                  <a:pt x="2311997" y="177114"/>
                </a:lnTo>
                <a:lnTo>
                  <a:pt x="2313775" y="178638"/>
                </a:lnTo>
                <a:lnTo>
                  <a:pt x="2336406" y="178638"/>
                </a:lnTo>
                <a:lnTo>
                  <a:pt x="2338425" y="175348"/>
                </a:lnTo>
                <a:close/>
              </a:path>
              <a:path w="3305175" h="181609">
                <a:moveTo>
                  <a:pt x="2508250" y="4813"/>
                </a:moveTo>
                <a:lnTo>
                  <a:pt x="2505976" y="2552"/>
                </a:lnTo>
                <a:lnTo>
                  <a:pt x="2484602" y="2552"/>
                </a:lnTo>
                <a:lnTo>
                  <a:pt x="2482570" y="4813"/>
                </a:lnTo>
                <a:lnTo>
                  <a:pt x="2482570" y="126301"/>
                </a:lnTo>
                <a:lnTo>
                  <a:pt x="2482329" y="126301"/>
                </a:lnTo>
                <a:lnTo>
                  <a:pt x="2417508" y="51346"/>
                </a:lnTo>
                <a:lnTo>
                  <a:pt x="2373122" y="0"/>
                </a:lnTo>
                <a:lnTo>
                  <a:pt x="2364321" y="0"/>
                </a:lnTo>
                <a:lnTo>
                  <a:pt x="2362060" y="2032"/>
                </a:lnTo>
                <a:lnTo>
                  <a:pt x="2362060" y="176390"/>
                </a:lnTo>
                <a:lnTo>
                  <a:pt x="2364321" y="178638"/>
                </a:lnTo>
                <a:lnTo>
                  <a:pt x="2385428" y="178638"/>
                </a:lnTo>
                <a:lnTo>
                  <a:pt x="2387460" y="176390"/>
                </a:lnTo>
                <a:lnTo>
                  <a:pt x="2387460" y="51346"/>
                </a:lnTo>
                <a:lnTo>
                  <a:pt x="2387727" y="51346"/>
                </a:lnTo>
                <a:lnTo>
                  <a:pt x="2496921" y="181152"/>
                </a:lnTo>
                <a:lnTo>
                  <a:pt x="2505976" y="181152"/>
                </a:lnTo>
                <a:lnTo>
                  <a:pt x="2508250" y="179158"/>
                </a:lnTo>
                <a:lnTo>
                  <a:pt x="2508250" y="126301"/>
                </a:lnTo>
                <a:lnTo>
                  <a:pt x="2508250" y="4813"/>
                </a:lnTo>
                <a:close/>
              </a:path>
              <a:path w="3305175" h="181609">
                <a:moveTo>
                  <a:pt x="2725140" y="90855"/>
                </a:moveTo>
                <a:lnTo>
                  <a:pt x="2718054" y="55435"/>
                </a:lnTo>
                <a:lnTo>
                  <a:pt x="2699969" y="28435"/>
                </a:lnTo>
                <a:lnTo>
                  <a:pt x="2699969" y="90855"/>
                </a:lnTo>
                <a:lnTo>
                  <a:pt x="2694800" y="116192"/>
                </a:lnTo>
                <a:lnTo>
                  <a:pt x="2680741" y="136906"/>
                </a:lnTo>
                <a:lnTo>
                  <a:pt x="2659938" y="150901"/>
                </a:lnTo>
                <a:lnTo>
                  <a:pt x="2634538" y="156032"/>
                </a:lnTo>
                <a:lnTo>
                  <a:pt x="2609278" y="150901"/>
                </a:lnTo>
                <a:lnTo>
                  <a:pt x="2588564" y="136906"/>
                </a:lnTo>
                <a:lnTo>
                  <a:pt x="2574544" y="116192"/>
                </a:lnTo>
                <a:lnTo>
                  <a:pt x="2569387" y="90855"/>
                </a:lnTo>
                <a:lnTo>
                  <a:pt x="2574544" y="65519"/>
                </a:lnTo>
                <a:lnTo>
                  <a:pt x="2588564" y="44627"/>
                </a:lnTo>
                <a:lnTo>
                  <a:pt x="2609278" y="30441"/>
                </a:lnTo>
                <a:lnTo>
                  <a:pt x="2634538" y="25209"/>
                </a:lnTo>
                <a:lnTo>
                  <a:pt x="2659938" y="30441"/>
                </a:lnTo>
                <a:lnTo>
                  <a:pt x="2680741" y="44627"/>
                </a:lnTo>
                <a:lnTo>
                  <a:pt x="2694800" y="65519"/>
                </a:lnTo>
                <a:lnTo>
                  <a:pt x="2699969" y="90855"/>
                </a:lnTo>
                <a:lnTo>
                  <a:pt x="2699969" y="28435"/>
                </a:lnTo>
                <a:lnTo>
                  <a:pt x="2698712" y="26555"/>
                </a:lnTo>
                <a:lnTo>
                  <a:pt x="2696705" y="25209"/>
                </a:lnTo>
                <a:lnTo>
                  <a:pt x="2669933" y="7112"/>
                </a:lnTo>
                <a:lnTo>
                  <a:pt x="2634538" y="0"/>
                </a:lnTo>
                <a:lnTo>
                  <a:pt x="2599194" y="7112"/>
                </a:lnTo>
                <a:lnTo>
                  <a:pt x="2570518" y="26555"/>
                </a:lnTo>
                <a:lnTo>
                  <a:pt x="2551265" y="55435"/>
                </a:lnTo>
                <a:lnTo>
                  <a:pt x="2544229" y="90855"/>
                </a:lnTo>
                <a:lnTo>
                  <a:pt x="2551265" y="126187"/>
                </a:lnTo>
                <a:lnTo>
                  <a:pt x="2570518" y="154863"/>
                </a:lnTo>
                <a:lnTo>
                  <a:pt x="2599194" y="174117"/>
                </a:lnTo>
                <a:lnTo>
                  <a:pt x="2634538" y="181152"/>
                </a:lnTo>
                <a:lnTo>
                  <a:pt x="2669933" y="174117"/>
                </a:lnTo>
                <a:lnTo>
                  <a:pt x="2696984" y="156032"/>
                </a:lnTo>
                <a:lnTo>
                  <a:pt x="2698712" y="154863"/>
                </a:lnTo>
                <a:lnTo>
                  <a:pt x="2718054" y="126187"/>
                </a:lnTo>
                <a:lnTo>
                  <a:pt x="2725140" y="90855"/>
                </a:lnTo>
                <a:close/>
              </a:path>
              <a:path w="3305175" h="181609">
                <a:moveTo>
                  <a:pt x="2891002" y="160489"/>
                </a:moveTo>
                <a:lnTo>
                  <a:pt x="2888970" y="158508"/>
                </a:lnTo>
                <a:lnTo>
                  <a:pt x="2858528" y="158508"/>
                </a:lnTo>
                <a:lnTo>
                  <a:pt x="2858528" y="46062"/>
                </a:lnTo>
                <a:lnTo>
                  <a:pt x="2858528" y="9855"/>
                </a:lnTo>
                <a:lnTo>
                  <a:pt x="2856509" y="7594"/>
                </a:lnTo>
                <a:lnTo>
                  <a:pt x="2841663" y="7594"/>
                </a:lnTo>
                <a:lnTo>
                  <a:pt x="2804198" y="41541"/>
                </a:lnTo>
                <a:lnTo>
                  <a:pt x="2803169" y="42532"/>
                </a:lnTo>
                <a:lnTo>
                  <a:pt x="2802674" y="44564"/>
                </a:lnTo>
                <a:lnTo>
                  <a:pt x="2803423" y="46570"/>
                </a:lnTo>
                <a:lnTo>
                  <a:pt x="2806458" y="55359"/>
                </a:lnTo>
                <a:lnTo>
                  <a:pt x="2807220" y="57619"/>
                </a:lnTo>
                <a:lnTo>
                  <a:pt x="2809710" y="58140"/>
                </a:lnTo>
                <a:lnTo>
                  <a:pt x="2811983" y="57150"/>
                </a:lnTo>
                <a:lnTo>
                  <a:pt x="2833865" y="46062"/>
                </a:lnTo>
                <a:lnTo>
                  <a:pt x="2833865" y="158508"/>
                </a:lnTo>
                <a:lnTo>
                  <a:pt x="2795867" y="158508"/>
                </a:lnTo>
                <a:lnTo>
                  <a:pt x="2793873" y="160489"/>
                </a:lnTo>
                <a:lnTo>
                  <a:pt x="2793873" y="176657"/>
                </a:lnTo>
                <a:lnTo>
                  <a:pt x="2795867" y="178638"/>
                </a:lnTo>
                <a:lnTo>
                  <a:pt x="2888970" y="178638"/>
                </a:lnTo>
                <a:lnTo>
                  <a:pt x="2891002" y="176657"/>
                </a:lnTo>
                <a:lnTo>
                  <a:pt x="2891002" y="160489"/>
                </a:lnTo>
                <a:close/>
              </a:path>
              <a:path w="3305175" h="181609">
                <a:moveTo>
                  <a:pt x="3035655" y="132829"/>
                </a:moveTo>
                <a:lnTo>
                  <a:pt x="3032518" y="117894"/>
                </a:lnTo>
                <a:lnTo>
                  <a:pt x="3024771" y="105714"/>
                </a:lnTo>
                <a:lnTo>
                  <a:pt x="3021965" y="103136"/>
                </a:lnTo>
                <a:lnTo>
                  <a:pt x="3014853" y="96596"/>
                </a:lnTo>
                <a:lnTo>
                  <a:pt x="3009481" y="93395"/>
                </a:lnTo>
                <a:lnTo>
                  <a:pt x="3009481" y="133375"/>
                </a:lnTo>
                <a:lnTo>
                  <a:pt x="3006953" y="144754"/>
                </a:lnTo>
                <a:lnTo>
                  <a:pt x="3000070" y="153390"/>
                </a:lnTo>
                <a:lnTo>
                  <a:pt x="2989846" y="158851"/>
                </a:lnTo>
                <a:lnTo>
                  <a:pt x="2977286" y="160769"/>
                </a:lnTo>
                <a:lnTo>
                  <a:pt x="2965323" y="158813"/>
                </a:lnTo>
                <a:lnTo>
                  <a:pt x="2955213" y="153289"/>
                </a:lnTo>
                <a:lnTo>
                  <a:pt x="2948216" y="144653"/>
                </a:lnTo>
                <a:lnTo>
                  <a:pt x="2945612" y="133375"/>
                </a:lnTo>
                <a:lnTo>
                  <a:pt x="2947720" y="123431"/>
                </a:lnTo>
                <a:lnTo>
                  <a:pt x="2953918" y="114363"/>
                </a:lnTo>
                <a:lnTo>
                  <a:pt x="2963926" y="107251"/>
                </a:lnTo>
                <a:lnTo>
                  <a:pt x="2977527" y="103136"/>
                </a:lnTo>
                <a:lnTo>
                  <a:pt x="2991116" y="107251"/>
                </a:lnTo>
                <a:lnTo>
                  <a:pt x="3001137" y="114363"/>
                </a:lnTo>
                <a:lnTo>
                  <a:pt x="3007347" y="123431"/>
                </a:lnTo>
                <a:lnTo>
                  <a:pt x="3009481" y="133375"/>
                </a:lnTo>
                <a:lnTo>
                  <a:pt x="3009481" y="93395"/>
                </a:lnTo>
                <a:lnTo>
                  <a:pt x="3005226" y="90855"/>
                </a:lnTo>
                <a:lnTo>
                  <a:pt x="3005226" y="89852"/>
                </a:lnTo>
                <a:lnTo>
                  <a:pt x="3013824" y="84175"/>
                </a:lnTo>
                <a:lnTo>
                  <a:pt x="3018917" y="79019"/>
                </a:lnTo>
                <a:lnTo>
                  <a:pt x="3022231" y="75653"/>
                </a:lnTo>
                <a:lnTo>
                  <a:pt x="3028607" y="64541"/>
                </a:lnTo>
                <a:lnTo>
                  <a:pt x="3031147" y="51104"/>
                </a:lnTo>
                <a:lnTo>
                  <a:pt x="3027083" y="32219"/>
                </a:lnTo>
                <a:lnTo>
                  <a:pt x="3022003" y="25679"/>
                </a:lnTo>
                <a:lnTo>
                  <a:pt x="3015818" y="17691"/>
                </a:lnTo>
                <a:lnTo>
                  <a:pt x="3005734" y="12179"/>
                </a:lnTo>
                <a:lnTo>
                  <a:pt x="3005734" y="52095"/>
                </a:lnTo>
                <a:lnTo>
                  <a:pt x="3004045" y="61544"/>
                </a:lnTo>
                <a:lnTo>
                  <a:pt x="2998901" y="69519"/>
                </a:lnTo>
                <a:lnTo>
                  <a:pt x="2990113" y="75526"/>
                </a:lnTo>
                <a:lnTo>
                  <a:pt x="2977527" y="79019"/>
                </a:lnTo>
                <a:lnTo>
                  <a:pt x="2964853" y="75438"/>
                </a:lnTo>
                <a:lnTo>
                  <a:pt x="2956077" y="69507"/>
                </a:lnTo>
                <a:lnTo>
                  <a:pt x="2950984" y="61607"/>
                </a:lnTo>
                <a:lnTo>
                  <a:pt x="2949346" y="52095"/>
                </a:lnTo>
                <a:lnTo>
                  <a:pt x="2951505" y="41490"/>
                </a:lnTo>
                <a:lnTo>
                  <a:pt x="2957398" y="33134"/>
                </a:lnTo>
                <a:lnTo>
                  <a:pt x="2966123" y="27647"/>
                </a:lnTo>
                <a:lnTo>
                  <a:pt x="2976765" y="25679"/>
                </a:lnTo>
                <a:lnTo>
                  <a:pt x="2988297" y="27647"/>
                </a:lnTo>
                <a:lnTo>
                  <a:pt x="2997479" y="33134"/>
                </a:lnTo>
                <a:lnTo>
                  <a:pt x="3003537" y="41490"/>
                </a:lnTo>
                <a:lnTo>
                  <a:pt x="3005734" y="52095"/>
                </a:lnTo>
                <a:lnTo>
                  <a:pt x="3005734" y="12179"/>
                </a:lnTo>
                <a:lnTo>
                  <a:pt x="2998749" y="8356"/>
                </a:lnTo>
                <a:lnTo>
                  <a:pt x="2977286" y="5054"/>
                </a:lnTo>
                <a:lnTo>
                  <a:pt x="2956204" y="8356"/>
                </a:lnTo>
                <a:lnTo>
                  <a:pt x="2939275" y="17691"/>
                </a:lnTo>
                <a:lnTo>
                  <a:pt x="2928023" y="32219"/>
                </a:lnTo>
                <a:lnTo>
                  <a:pt x="2923946" y="51104"/>
                </a:lnTo>
                <a:lnTo>
                  <a:pt x="2926473" y="64693"/>
                </a:lnTo>
                <a:lnTo>
                  <a:pt x="2932849" y="75882"/>
                </a:lnTo>
                <a:lnTo>
                  <a:pt x="2941243" y="84429"/>
                </a:lnTo>
                <a:lnTo>
                  <a:pt x="2949867" y="90093"/>
                </a:lnTo>
                <a:lnTo>
                  <a:pt x="2949867" y="90855"/>
                </a:lnTo>
                <a:lnTo>
                  <a:pt x="2941180" y="96139"/>
                </a:lnTo>
                <a:lnTo>
                  <a:pt x="2931147" y="105257"/>
                </a:lnTo>
                <a:lnTo>
                  <a:pt x="2922854" y="117652"/>
                </a:lnTo>
                <a:lnTo>
                  <a:pt x="2919412" y="132829"/>
                </a:lnTo>
                <a:lnTo>
                  <a:pt x="2923463" y="151942"/>
                </a:lnTo>
                <a:lnTo>
                  <a:pt x="2935020" y="167271"/>
                </a:lnTo>
                <a:lnTo>
                  <a:pt x="2953181" y="177457"/>
                </a:lnTo>
                <a:lnTo>
                  <a:pt x="2977045" y="181152"/>
                </a:lnTo>
                <a:lnTo>
                  <a:pt x="3001568" y="177457"/>
                </a:lnTo>
                <a:lnTo>
                  <a:pt x="3020009" y="167271"/>
                </a:lnTo>
                <a:lnTo>
                  <a:pt x="3024936" y="160769"/>
                </a:lnTo>
                <a:lnTo>
                  <a:pt x="3031617" y="151942"/>
                </a:lnTo>
                <a:lnTo>
                  <a:pt x="3035655" y="132829"/>
                </a:lnTo>
                <a:close/>
              </a:path>
              <a:path w="3305175" h="181609">
                <a:moveTo>
                  <a:pt x="3177070" y="123532"/>
                </a:moveTo>
                <a:lnTo>
                  <a:pt x="3172599" y="100368"/>
                </a:lnTo>
                <a:lnTo>
                  <a:pt x="3165170" y="89611"/>
                </a:lnTo>
                <a:lnTo>
                  <a:pt x="3160776" y="83235"/>
                </a:lnTo>
                <a:lnTo>
                  <a:pt x="3153905" y="78905"/>
                </a:lnTo>
                <a:lnTo>
                  <a:pt x="3153905" y="123799"/>
                </a:lnTo>
                <a:lnTo>
                  <a:pt x="3151327" y="137185"/>
                </a:lnTo>
                <a:lnTo>
                  <a:pt x="3144278" y="148221"/>
                </a:lnTo>
                <a:lnTo>
                  <a:pt x="3133750" y="155740"/>
                </a:lnTo>
                <a:lnTo>
                  <a:pt x="3120720" y="158508"/>
                </a:lnTo>
                <a:lnTo>
                  <a:pt x="3103422" y="153695"/>
                </a:lnTo>
                <a:lnTo>
                  <a:pt x="3092297" y="141541"/>
                </a:lnTo>
                <a:lnTo>
                  <a:pt x="3086709" y="125425"/>
                </a:lnTo>
                <a:lnTo>
                  <a:pt x="3085985" y="108737"/>
                </a:lnTo>
                <a:lnTo>
                  <a:pt x="3089211" y="103809"/>
                </a:lnTo>
                <a:lnTo>
                  <a:pt x="3096323" y="97459"/>
                </a:lnTo>
                <a:lnTo>
                  <a:pt x="3106890" y="91948"/>
                </a:lnTo>
                <a:lnTo>
                  <a:pt x="3120479" y="89611"/>
                </a:lnTo>
                <a:lnTo>
                  <a:pt x="3133547" y="92290"/>
                </a:lnTo>
                <a:lnTo>
                  <a:pt x="3144164" y="99618"/>
                </a:lnTo>
                <a:lnTo>
                  <a:pt x="3151289" y="110490"/>
                </a:lnTo>
                <a:lnTo>
                  <a:pt x="3153905" y="123799"/>
                </a:lnTo>
                <a:lnTo>
                  <a:pt x="3153905" y="78905"/>
                </a:lnTo>
                <a:lnTo>
                  <a:pt x="3152889" y="78257"/>
                </a:lnTo>
                <a:lnTo>
                  <a:pt x="3143948" y="72605"/>
                </a:lnTo>
                <a:lnTo>
                  <a:pt x="3124492" y="68961"/>
                </a:lnTo>
                <a:lnTo>
                  <a:pt x="3112414" y="70231"/>
                </a:lnTo>
                <a:lnTo>
                  <a:pt x="3102165" y="73139"/>
                </a:lnTo>
                <a:lnTo>
                  <a:pt x="3094698" y="76276"/>
                </a:lnTo>
                <a:lnTo>
                  <a:pt x="3090989" y="78257"/>
                </a:lnTo>
                <a:lnTo>
                  <a:pt x="3102241" y="57048"/>
                </a:lnTo>
                <a:lnTo>
                  <a:pt x="3119729" y="40271"/>
                </a:lnTo>
                <a:lnTo>
                  <a:pt x="3137814" y="28587"/>
                </a:lnTo>
                <a:lnTo>
                  <a:pt x="3150882" y="22656"/>
                </a:lnTo>
                <a:lnTo>
                  <a:pt x="3155708" y="21145"/>
                </a:lnTo>
                <a:lnTo>
                  <a:pt x="3156686" y="18364"/>
                </a:lnTo>
                <a:lnTo>
                  <a:pt x="3155416" y="15379"/>
                </a:lnTo>
                <a:lnTo>
                  <a:pt x="3151162" y="5054"/>
                </a:lnTo>
                <a:lnTo>
                  <a:pt x="3150133" y="2273"/>
                </a:lnTo>
                <a:lnTo>
                  <a:pt x="3147872" y="1041"/>
                </a:lnTo>
                <a:lnTo>
                  <a:pt x="3094532" y="33362"/>
                </a:lnTo>
                <a:lnTo>
                  <a:pt x="3071330" y="65354"/>
                </a:lnTo>
                <a:lnTo>
                  <a:pt x="3061576" y="110680"/>
                </a:lnTo>
                <a:lnTo>
                  <a:pt x="3065183" y="138036"/>
                </a:lnTo>
                <a:lnTo>
                  <a:pt x="3076156" y="160451"/>
                </a:lnTo>
                <a:lnTo>
                  <a:pt x="3094685" y="175590"/>
                </a:lnTo>
                <a:lnTo>
                  <a:pt x="3120961" y="181152"/>
                </a:lnTo>
                <a:lnTo>
                  <a:pt x="3142564" y="176606"/>
                </a:lnTo>
                <a:lnTo>
                  <a:pt x="3160420" y="164236"/>
                </a:lnTo>
                <a:lnTo>
                  <a:pt x="3164230" y="158508"/>
                </a:lnTo>
                <a:lnTo>
                  <a:pt x="3172574" y="145923"/>
                </a:lnTo>
                <a:lnTo>
                  <a:pt x="3177070" y="123532"/>
                </a:lnTo>
                <a:close/>
              </a:path>
              <a:path w="3305175" h="181609">
                <a:moveTo>
                  <a:pt x="3304654" y="133096"/>
                </a:moveTo>
                <a:lnTo>
                  <a:pt x="3301555" y="118135"/>
                </a:lnTo>
                <a:lnTo>
                  <a:pt x="3293846" y="105981"/>
                </a:lnTo>
                <a:lnTo>
                  <a:pt x="3283928" y="96951"/>
                </a:lnTo>
                <a:lnTo>
                  <a:pt x="3274174" y="91363"/>
                </a:lnTo>
                <a:lnTo>
                  <a:pt x="3274174" y="90614"/>
                </a:lnTo>
                <a:lnTo>
                  <a:pt x="3283000" y="84924"/>
                </a:lnTo>
                <a:lnTo>
                  <a:pt x="3291382" y="76136"/>
                </a:lnTo>
                <a:lnTo>
                  <a:pt x="3297656" y="64693"/>
                </a:lnTo>
                <a:lnTo>
                  <a:pt x="3300120" y="51104"/>
                </a:lnTo>
                <a:lnTo>
                  <a:pt x="3295980" y="32004"/>
                </a:lnTo>
                <a:lnTo>
                  <a:pt x="3292462" y="27457"/>
                </a:lnTo>
                <a:lnTo>
                  <a:pt x="3284753" y="17513"/>
                </a:lnTo>
                <a:lnTo>
                  <a:pt x="3268040" y="8280"/>
                </a:lnTo>
                <a:lnTo>
                  <a:pt x="3247504" y="5054"/>
                </a:lnTo>
                <a:lnTo>
                  <a:pt x="3228670" y="8509"/>
                </a:lnTo>
                <a:lnTo>
                  <a:pt x="3213951" y="16116"/>
                </a:lnTo>
                <a:lnTo>
                  <a:pt x="3204375" y="23723"/>
                </a:lnTo>
                <a:lnTo>
                  <a:pt x="3199206" y="28981"/>
                </a:lnTo>
                <a:lnTo>
                  <a:pt x="3198965" y="32004"/>
                </a:lnTo>
                <a:lnTo>
                  <a:pt x="3200958" y="33756"/>
                </a:lnTo>
                <a:lnTo>
                  <a:pt x="3210255" y="42049"/>
                </a:lnTo>
                <a:lnTo>
                  <a:pt x="3212541" y="44043"/>
                </a:lnTo>
                <a:lnTo>
                  <a:pt x="3215309" y="43561"/>
                </a:lnTo>
                <a:lnTo>
                  <a:pt x="3216808" y="41541"/>
                </a:lnTo>
                <a:lnTo>
                  <a:pt x="3221367" y="37007"/>
                </a:lnTo>
                <a:lnTo>
                  <a:pt x="3227628" y="32423"/>
                </a:lnTo>
                <a:lnTo>
                  <a:pt x="3235756" y="28879"/>
                </a:lnTo>
                <a:lnTo>
                  <a:pt x="3245993" y="27457"/>
                </a:lnTo>
                <a:lnTo>
                  <a:pt x="3256737" y="29362"/>
                </a:lnTo>
                <a:lnTo>
                  <a:pt x="3265894" y="34836"/>
                </a:lnTo>
                <a:lnTo>
                  <a:pt x="3272282" y="43472"/>
                </a:lnTo>
                <a:lnTo>
                  <a:pt x="3274682" y="54876"/>
                </a:lnTo>
                <a:lnTo>
                  <a:pt x="3272459" y="65328"/>
                </a:lnTo>
                <a:lnTo>
                  <a:pt x="3265817" y="73888"/>
                </a:lnTo>
                <a:lnTo>
                  <a:pt x="3254743" y="79667"/>
                </a:lnTo>
                <a:lnTo>
                  <a:pt x="3239236" y="81788"/>
                </a:lnTo>
                <a:lnTo>
                  <a:pt x="3221583" y="81788"/>
                </a:lnTo>
                <a:lnTo>
                  <a:pt x="3220097" y="83299"/>
                </a:lnTo>
                <a:lnTo>
                  <a:pt x="3220097" y="101384"/>
                </a:lnTo>
                <a:lnTo>
                  <a:pt x="3222104" y="103136"/>
                </a:lnTo>
                <a:lnTo>
                  <a:pt x="3238957" y="103136"/>
                </a:lnTo>
                <a:lnTo>
                  <a:pt x="3256534" y="105613"/>
                </a:lnTo>
                <a:lnTo>
                  <a:pt x="3268942" y="112204"/>
                </a:lnTo>
                <a:lnTo>
                  <a:pt x="3276295" y="121627"/>
                </a:lnTo>
                <a:lnTo>
                  <a:pt x="3278733" y="132588"/>
                </a:lnTo>
                <a:lnTo>
                  <a:pt x="3276117" y="143929"/>
                </a:lnTo>
                <a:lnTo>
                  <a:pt x="3269132" y="152476"/>
                </a:lnTo>
                <a:lnTo>
                  <a:pt x="3259086" y="157861"/>
                </a:lnTo>
                <a:lnTo>
                  <a:pt x="3247263" y="159740"/>
                </a:lnTo>
                <a:lnTo>
                  <a:pt x="3234258" y="157594"/>
                </a:lnTo>
                <a:lnTo>
                  <a:pt x="3223730" y="152717"/>
                </a:lnTo>
                <a:lnTo>
                  <a:pt x="3216402" y="147447"/>
                </a:lnTo>
                <a:lnTo>
                  <a:pt x="3213036" y="144145"/>
                </a:lnTo>
                <a:lnTo>
                  <a:pt x="3211017" y="141884"/>
                </a:lnTo>
                <a:lnTo>
                  <a:pt x="3208744" y="141693"/>
                </a:lnTo>
                <a:lnTo>
                  <a:pt x="3206242" y="143637"/>
                </a:lnTo>
                <a:lnTo>
                  <a:pt x="3196425" y="152742"/>
                </a:lnTo>
                <a:lnTo>
                  <a:pt x="3194685" y="154241"/>
                </a:lnTo>
                <a:lnTo>
                  <a:pt x="3194685" y="156997"/>
                </a:lnTo>
                <a:lnTo>
                  <a:pt x="3196196" y="158750"/>
                </a:lnTo>
                <a:lnTo>
                  <a:pt x="3202190" y="165023"/>
                </a:lnTo>
                <a:lnTo>
                  <a:pt x="3212350" y="172415"/>
                </a:lnTo>
                <a:lnTo>
                  <a:pt x="3227324" y="178574"/>
                </a:lnTo>
                <a:lnTo>
                  <a:pt x="3247783" y="181152"/>
                </a:lnTo>
                <a:lnTo>
                  <a:pt x="3271316" y="177495"/>
                </a:lnTo>
                <a:lnTo>
                  <a:pt x="3289236" y="167386"/>
                </a:lnTo>
                <a:lnTo>
                  <a:pt x="3294964" y="159740"/>
                </a:lnTo>
                <a:lnTo>
                  <a:pt x="3300641" y="152158"/>
                </a:lnTo>
                <a:lnTo>
                  <a:pt x="3304654" y="1330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bg object 21"/>
          <p:cNvSpPr/>
          <p:nvPr/>
        </p:nvSpPr>
        <p:spPr>
          <a:xfrm>
            <a:off x="4661611" y="1071664"/>
            <a:ext cx="7388859" cy="5134610"/>
          </a:xfrm>
          <a:custGeom>
            <a:avLst/>
            <a:gdLst/>
            <a:ahLst/>
            <a:cxnLst/>
            <a:rect l="l" t="t" r="r" b="b"/>
            <a:pathLst>
              <a:path w="7388859" h="5134610">
                <a:moveTo>
                  <a:pt x="7388352" y="0"/>
                </a:moveTo>
                <a:lnTo>
                  <a:pt x="0" y="0"/>
                </a:lnTo>
                <a:lnTo>
                  <a:pt x="0" y="5134356"/>
                </a:lnTo>
                <a:lnTo>
                  <a:pt x="7388352" y="5134356"/>
                </a:lnTo>
                <a:lnTo>
                  <a:pt x="7388352" y="0"/>
                </a:lnTo>
                <a:close/>
              </a:path>
            </a:pathLst>
          </a:custGeom>
          <a:solidFill>
            <a:srgbClr val="000000">
              <a:alpha val="25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bg object 22"/>
          <p:cNvSpPr/>
          <p:nvPr/>
        </p:nvSpPr>
        <p:spPr>
          <a:xfrm>
            <a:off x="4889941" y="1302015"/>
            <a:ext cx="6851015" cy="4595495"/>
          </a:xfrm>
          <a:custGeom>
            <a:avLst/>
            <a:gdLst/>
            <a:ahLst/>
            <a:cxnLst/>
            <a:rect l="l" t="t" r="r" b="b"/>
            <a:pathLst>
              <a:path w="6851015" h="4595495">
                <a:moveTo>
                  <a:pt x="6456019" y="0"/>
                </a:moveTo>
                <a:lnTo>
                  <a:pt x="394855" y="0"/>
                </a:lnTo>
                <a:lnTo>
                  <a:pt x="348807" y="2902"/>
                </a:lnTo>
                <a:lnTo>
                  <a:pt x="304319" y="11394"/>
                </a:lnTo>
                <a:lnTo>
                  <a:pt x="261687" y="25152"/>
                </a:lnTo>
                <a:lnTo>
                  <a:pt x="221208" y="43852"/>
                </a:lnTo>
                <a:lnTo>
                  <a:pt x="183178" y="67171"/>
                </a:lnTo>
                <a:lnTo>
                  <a:pt x="147894" y="94784"/>
                </a:lnTo>
                <a:lnTo>
                  <a:pt x="115650" y="126368"/>
                </a:lnTo>
                <a:lnTo>
                  <a:pt x="86745" y="161599"/>
                </a:lnTo>
                <a:lnTo>
                  <a:pt x="61474" y="200153"/>
                </a:lnTo>
                <a:lnTo>
                  <a:pt x="40133" y="241707"/>
                </a:lnTo>
                <a:lnTo>
                  <a:pt x="23019" y="285937"/>
                </a:lnTo>
                <a:lnTo>
                  <a:pt x="10428" y="332519"/>
                </a:lnTo>
                <a:lnTo>
                  <a:pt x="2656" y="381129"/>
                </a:lnTo>
                <a:lnTo>
                  <a:pt x="0" y="431444"/>
                </a:lnTo>
                <a:lnTo>
                  <a:pt x="0" y="4163428"/>
                </a:lnTo>
                <a:lnTo>
                  <a:pt x="2656" y="4213743"/>
                </a:lnTo>
                <a:lnTo>
                  <a:pt x="10428" y="4262353"/>
                </a:lnTo>
                <a:lnTo>
                  <a:pt x="23019" y="4308935"/>
                </a:lnTo>
                <a:lnTo>
                  <a:pt x="40133" y="4353165"/>
                </a:lnTo>
                <a:lnTo>
                  <a:pt x="61474" y="4394719"/>
                </a:lnTo>
                <a:lnTo>
                  <a:pt x="86745" y="4433273"/>
                </a:lnTo>
                <a:lnTo>
                  <a:pt x="115650" y="4468504"/>
                </a:lnTo>
                <a:lnTo>
                  <a:pt x="147894" y="4500088"/>
                </a:lnTo>
                <a:lnTo>
                  <a:pt x="183178" y="4527701"/>
                </a:lnTo>
                <a:lnTo>
                  <a:pt x="221208" y="4551019"/>
                </a:lnTo>
                <a:lnTo>
                  <a:pt x="261687" y="4569719"/>
                </a:lnTo>
                <a:lnTo>
                  <a:pt x="304319" y="4583477"/>
                </a:lnTo>
                <a:lnTo>
                  <a:pt x="348807" y="4591970"/>
                </a:lnTo>
                <a:lnTo>
                  <a:pt x="394855" y="4594872"/>
                </a:lnTo>
                <a:lnTo>
                  <a:pt x="6456019" y="4594872"/>
                </a:lnTo>
                <a:lnTo>
                  <a:pt x="6502068" y="4591970"/>
                </a:lnTo>
                <a:lnTo>
                  <a:pt x="6546556" y="4583477"/>
                </a:lnTo>
                <a:lnTo>
                  <a:pt x="6589189" y="4569719"/>
                </a:lnTo>
                <a:lnTo>
                  <a:pt x="6629669" y="4551019"/>
                </a:lnTo>
                <a:lnTo>
                  <a:pt x="6667700" y="4527701"/>
                </a:lnTo>
                <a:lnTo>
                  <a:pt x="6702986" y="4500088"/>
                </a:lnTo>
                <a:lnTo>
                  <a:pt x="6735230" y="4468504"/>
                </a:lnTo>
                <a:lnTo>
                  <a:pt x="6764137" y="4433273"/>
                </a:lnTo>
                <a:lnTo>
                  <a:pt x="6789409" y="4394719"/>
                </a:lnTo>
                <a:lnTo>
                  <a:pt x="6810751" y="4353165"/>
                </a:lnTo>
                <a:lnTo>
                  <a:pt x="6827866" y="4308935"/>
                </a:lnTo>
                <a:lnTo>
                  <a:pt x="6840458" y="4262353"/>
                </a:lnTo>
                <a:lnTo>
                  <a:pt x="6848231" y="4213743"/>
                </a:lnTo>
                <a:lnTo>
                  <a:pt x="6850888" y="4163428"/>
                </a:lnTo>
                <a:lnTo>
                  <a:pt x="6850888" y="431444"/>
                </a:lnTo>
                <a:lnTo>
                  <a:pt x="6848231" y="381129"/>
                </a:lnTo>
                <a:lnTo>
                  <a:pt x="6840458" y="332519"/>
                </a:lnTo>
                <a:lnTo>
                  <a:pt x="6827866" y="285937"/>
                </a:lnTo>
                <a:lnTo>
                  <a:pt x="6810751" y="241707"/>
                </a:lnTo>
                <a:lnTo>
                  <a:pt x="6789409" y="200153"/>
                </a:lnTo>
                <a:lnTo>
                  <a:pt x="6764137" y="161599"/>
                </a:lnTo>
                <a:lnTo>
                  <a:pt x="6735230" y="126368"/>
                </a:lnTo>
                <a:lnTo>
                  <a:pt x="6702986" y="94784"/>
                </a:lnTo>
                <a:lnTo>
                  <a:pt x="6667700" y="67171"/>
                </a:lnTo>
                <a:lnTo>
                  <a:pt x="6629669" y="43852"/>
                </a:lnTo>
                <a:lnTo>
                  <a:pt x="6589189" y="25152"/>
                </a:lnTo>
                <a:lnTo>
                  <a:pt x="6546556" y="11394"/>
                </a:lnTo>
                <a:lnTo>
                  <a:pt x="6502068" y="2902"/>
                </a:lnTo>
                <a:lnTo>
                  <a:pt x="64560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bg object 23"/>
          <p:cNvSpPr/>
          <p:nvPr/>
        </p:nvSpPr>
        <p:spPr>
          <a:xfrm>
            <a:off x="4889941" y="1302015"/>
            <a:ext cx="6851015" cy="4595495"/>
          </a:xfrm>
          <a:custGeom>
            <a:avLst/>
            <a:gdLst/>
            <a:ahLst/>
            <a:cxnLst/>
            <a:rect l="l" t="t" r="r" b="b"/>
            <a:pathLst>
              <a:path w="6851015" h="4595495">
                <a:moveTo>
                  <a:pt x="6456019" y="4594872"/>
                </a:moveTo>
                <a:lnTo>
                  <a:pt x="394855" y="4594872"/>
                </a:lnTo>
                <a:lnTo>
                  <a:pt x="348807" y="4591970"/>
                </a:lnTo>
                <a:lnTo>
                  <a:pt x="304319" y="4583477"/>
                </a:lnTo>
                <a:lnTo>
                  <a:pt x="261687" y="4569719"/>
                </a:lnTo>
                <a:lnTo>
                  <a:pt x="221208" y="4551019"/>
                </a:lnTo>
                <a:lnTo>
                  <a:pt x="183178" y="4527701"/>
                </a:lnTo>
                <a:lnTo>
                  <a:pt x="147894" y="4500088"/>
                </a:lnTo>
                <a:lnTo>
                  <a:pt x="115650" y="4468504"/>
                </a:lnTo>
                <a:lnTo>
                  <a:pt x="86745" y="4433273"/>
                </a:lnTo>
                <a:lnTo>
                  <a:pt x="61474" y="4394719"/>
                </a:lnTo>
                <a:lnTo>
                  <a:pt x="40133" y="4353165"/>
                </a:lnTo>
                <a:lnTo>
                  <a:pt x="23019" y="4308935"/>
                </a:lnTo>
                <a:lnTo>
                  <a:pt x="10428" y="4262353"/>
                </a:lnTo>
                <a:lnTo>
                  <a:pt x="2656" y="4213743"/>
                </a:lnTo>
                <a:lnTo>
                  <a:pt x="0" y="4163428"/>
                </a:lnTo>
                <a:lnTo>
                  <a:pt x="0" y="431444"/>
                </a:lnTo>
                <a:lnTo>
                  <a:pt x="2656" y="381129"/>
                </a:lnTo>
                <a:lnTo>
                  <a:pt x="10428" y="332519"/>
                </a:lnTo>
                <a:lnTo>
                  <a:pt x="23019" y="285937"/>
                </a:lnTo>
                <a:lnTo>
                  <a:pt x="40133" y="241707"/>
                </a:lnTo>
                <a:lnTo>
                  <a:pt x="61474" y="200153"/>
                </a:lnTo>
                <a:lnTo>
                  <a:pt x="86745" y="161599"/>
                </a:lnTo>
                <a:lnTo>
                  <a:pt x="115650" y="126368"/>
                </a:lnTo>
                <a:lnTo>
                  <a:pt x="147894" y="94784"/>
                </a:lnTo>
                <a:lnTo>
                  <a:pt x="183178" y="67171"/>
                </a:lnTo>
                <a:lnTo>
                  <a:pt x="221208" y="43852"/>
                </a:lnTo>
                <a:lnTo>
                  <a:pt x="261687" y="25152"/>
                </a:lnTo>
                <a:lnTo>
                  <a:pt x="304319" y="11394"/>
                </a:lnTo>
                <a:lnTo>
                  <a:pt x="348807" y="2902"/>
                </a:lnTo>
                <a:lnTo>
                  <a:pt x="394855" y="0"/>
                </a:lnTo>
                <a:lnTo>
                  <a:pt x="6456019" y="0"/>
                </a:lnTo>
                <a:lnTo>
                  <a:pt x="6502068" y="2902"/>
                </a:lnTo>
                <a:lnTo>
                  <a:pt x="6546556" y="11394"/>
                </a:lnTo>
                <a:lnTo>
                  <a:pt x="6589189" y="25152"/>
                </a:lnTo>
                <a:lnTo>
                  <a:pt x="6629669" y="43852"/>
                </a:lnTo>
                <a:lnTo>
                  <a:pt x="6667700" y="67171"/>
                </a:lnTo>
                <a:lnTo>
                  <a:pt x="6702986" y="94784"/>
                </a:lnTo>
                <a:lnTo>
                  <a:pt x="6735230" y="126368"/>
                </a:lnTo>
                <a:lnTo>
                  <a:pt x="6764137" y="161599"/>
                </a:lnTo>
                <a:lnTo>
                  <a:pt x="6789409" y="200153"/>
                </a:lnTo>
                <a:lnTo>
                  <a:pt x="6810751" y="241707"/>
                </a:lnTo>
                <a:lnTo>
                  <a:pt x="6827866" y="285937"/>
                </a:lnTo>
                <a:lnTo>
                  <a:pt x="6840458" y="332519"/>
                </a:lnTo>
                <a:lnTo>
                  <a:pt x="6848231" y="381129"/>
                </a:lnTo>
                <a:lnTo>
                  <a:pt x="6850888" y="431444"/>
                </a:lnTo>
                <a:lnTo>
                  <a:pt x="6850888" y="4163428"/>
                </a:lnTo>
                <a:lnTo>
                  <a:pt x="6848231" y="4213743"/>
                </a:lnTo>
                <a:lnTo>
                  <a:pt x="6840458" y="4262353"/>
                </a:lnTo>
                <a:lnTo>
                  <a:pt x="6827866" y="4308935"/>
                </a:lnTo>
                <a:lnTo>
                  <a:pt x="6810751" y="4353165"/>
                </a:lnTo>
                <a:lnTo>
                  <a:pt x="6789409" y="4394719"/>
                </a:lnTo>
                <a:lnTo>
                  <a:pt x="6764137" y="4433273"/>
                </a:lnTo>
                <a:lnTo>
                  <a:pt x="6735230" y="4468504"/>
                </a:lnTo>
                <a:lnTo>
                  <a:pt x="6702986" y="4500088"/>
                </a:lnTo>
                <a:lnTo>
                  <a:pt x="6667700" y="4527701"/>
                </a:lnTo>
                <a:lnTo>
                  <a:pt x="6629669" y="4551019"/>
                </a:lnTo>
                <a:lnTo>
                  <a:pt x="6589189" y="4569719"/>
                </a:lnTo>
                <a:lnTo>
                  <a:pt x="6546556" y="4583477"/>
                </a:lnTo>
                <a:lnTo>
                  <a:pt x="6502068" y="4591970"/>
                </a:lnTo>
                <a:lnTo>
                  <a:pt x="6456019" y="4594872"/>
                </a:lnTo>
                <a:close/>
              </a:path>
            </a:pathLst>
          </a:custGeom>
          <a:ln w="25400">
            <a:solidFill>
              <a:srgbClr val="6F8EA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4" name="bg object 2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76018" y="1501040"/>
            <a:ext cx="496423" cy="287119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46368" y="1501051"/>
            <a:ext cx="715073" cy="203858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37705" y="1501043"/>
            <a:ext cx="652043" cy="262212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93241" y="1501040"/>
            <a:ext cx="486308" cy="306563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990044" y="1501051"/>
            <a:ext cx="335352" cy="311236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394662" y="1501040"/>
            <a:ext cx="389048" cy="218641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849070" y="1501051"/>
            <a:ext cx="553996" cy="209296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503460" y="1501043"/>
            <a:ext cx="637260" cy="170391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216199" y="1501043"/>
            <a:ext cx="1167155" cy="233431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903950" y="4944148"/>
            <a:ext cx="462191" cy="403834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499199" y="4944154"/>
            <a:ext cx="320573" cy="355593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952832" y="4944150"/>
            <a:ext cx="646604" cy="306562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681924" y="4944150"/>
            <a:ext cx="311231" cy="112036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076413" y="4944150"/>
            <a:ext cx="578127" cy="418614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782153" y="4944157"/>
            <a:ext cx="1283866" cy="258308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342940" y="1809178"/>
            <a:ext cx="432620" cy="218641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845593" y="1809178"/>
            <a:ext cx="423284" cy="466851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425285" y="1809176"/>
            <a:ext cx="904148" cy="228754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394803" y="1809178"/>
            <a:ext cx="403047" cy="276999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7890447" y="1809178"/>
            <a:ext cx="452068" cy="204633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409444" y="1809178"/>
            <a:ext cx="335360" cy="218641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814841" y="1809170"/>
            <a:ext cx="802217" cy="179738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9713544" y="1809178"/>
            <a:ext cx="432625" cy="131491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0216199" y="1809178"/>
            <a:ext cx="393710" cy="364921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686174" y="1809178"/>
            <a:ext cx="417841" cy="345465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5929629" y="5394680"/>
            <a:ext cx="456742" cy="238086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6461074" y="5394680"/>
            <a:ext cx="393712" cy="262215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6928713" y="5394680"/>
            <a:ext cx="739190" cy="242760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0103383" y="4944935"/>
            <a:ext cx="647369" cy="282448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0846463" y="4944935"/>
            <a:ext cx="597582" cy="140830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5288470" y="2630081"/>
            <a:ext cx="554007" cy="155613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5931966" y="2630072"/>
            <a:ext cx="573455" cy="204631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6586346" y="2630081"/>
            <a:ext cx="272334" cy="272326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6947385" y="2630081"/>
            <a:ext cx="442732" cy="194513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7484276" y="2630081"/>
            <a:ext cx="438072" cy="23809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8016499" y="2630068"/>
            <a:ext cx="432619" cy="248215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8515274" y="2630081"/>
            <a:ext cx="539994" cy="165727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9150974" y="2630081"/>
            <a:ext cx="233431" cy="311232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487893" y="2630081"/>
            <a:ext cx="403831" cy="213969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976542" y="2630081"/>
            <a:ext cx="539222" cy="233425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593579" y="2630081"/>
            <a:ext cx="554785" cy="224078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7190931" y="3839244"/>
            <a:ext cx="515872" cy="297234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7774509" y="3839247"/>
            <a:ext cx="491754" cy="262991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8357311" y="3839248"/>
            <a:ext cx="252881" cy="243546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8694229" y="3839248"/>
            <a:ext cx="573455" cy="204637"/>
          </a:xfrm>
          <a:prstGeom prst="rect">
            <a:avLst/>
          </a:prstGeom>
        </p:spPr>
      </p:pic>
      <p:pic>
        <p:nvPicPr>
          <p:cNvPr id="69" name="bg object 69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9359506" y="3813568"/>
            <a:ext cx="632598" cy="189852"/>
          </a:xfrm>
          <a:prstGeom prst="rect">
            <a:avLst/>
          </a:prstGeom>
        </p:spPr>
      </p:pic>
      <p:pic>
        <p:nvPicPr>
          <p:cNvPr id="70" name="bg object 70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10086255" y="3813568"/>
            <a:ext cx="627146" cy="219417"/>
          </a:xfrm>
          <a:prstGeom prst="rect">
            <a:avLst/>
          </a:prstGeom>
        </p:spPr>
      </p:pic>
      <p:pic>
        <p:nvPicPr>
          <p:cNvPr id="71" name="bg object 71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10782659" y="3813568"/>
            <a:ext cx="491752" cy="136168"/>
          </a:xfrm>
          <a:prstGeom prst="rect">
            <a:avLst/>
          </a:prstGeom>
        </p:spPr>
      </p:pic>
      <p:pic>
        <p:nvPicPr>
          <p:cNvPr id="72" name="bg object 72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5600487" y="3424519"/>
            <a:ext cx="311235" cy="262988"/>
          </a:xfrm>
          <a:prstGeom prst="rect">
            <a:avLst/>
          </a:prstGeom>
        </p:spPr>
      </p:pic>
      <p:pic>
        <p:nvPicPr>
          <p:cNvPr id="73" name="bg object 73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6010548" y="3424516"/>
            <a:ext cx="432618" cy="219417"/>
          </a:xfrm>
          <a:prstGeom prst="rect">
            <a:avLst/>
          </a:prstGeom>
        </p:spPr>
      </p:pic>
      <p:pic>
        <p:nvPicPr>
          <p:cNvPr id="74" name="bg object 74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6513207" y="3424516"/>
            <a:ext cx="495642" cy="209308"/>
          </a:xfrm>
          <a:prstGeom prst="rect">
            <a:avLst/>
          </a:prstGeom>
        </p:spPr>
      </p:pic>
      <p:pic>
        <p:nvPicPr>
          <p:cNvPr id="75" name="bg object 75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7077329" y="3424516"/>
            <a:ext cx="422503" cy="219424"/>
          </a:xfrm>
          <a:prstGeom prst="rect">
            <a:avLst/>
          </a:prstGeom>
        </p:spPr>
      </p:pic>
      <p:pic>
        <p:nvPicPr>
          <p:cNvPr id="76" name="bg object 76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7579207" y="3424516"/>
            <a:ext cx="564121" cy="248208"/>
          </a:xfrm>
          <a:prstGeom prst="rect">
            <a:avLst/>
          </a:prstGeom>
        </p:spPr>
      </p:pic>
      <p:pic>
        <p:nvPicPr>
          <p:cNvPr id="77" name="bg object 77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8241372" y="3424516"/>
            <a:ext cx="564121" cy="146283"/>
          </a:xfrm>
          <a:prstGeom prst="rect">
            <a:avLst/>
          </a:prstGeom>
        </p:spPr>
      </p:pic>
      <p:pic>
        <p:nvPicPr>
          <p:cNvPr id="78" name="bg object 78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8890310" y="3424516"/>
            <a:ext cx="262211" cy="116712"/>
          </a:xfrm>
          <a:prstGeom prst="rect">
            <a:avLst/>
          </a:prstGeom>
        </p:spPr>
      </p:pic>
      <p:pic>
        <p:nvPicPr>
          <p:cNvPr id="79" name="bg object 79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9231121" y="3424516"/>
            <a:ext cx="360260" cy="262991"/>
          </a:xfrm>
          <a:prstGeom prst="rect">
            <a:avLst/>
          </a:prstGeom>
        </p:spPr>
      </p:pic>
      <p:pic>
        <p:nvPicPr>
          <p:cNvPr id="80" name="bg object 80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9698761" y="3424519"/>
            <a:ext cx="550117" cy="165732"/>
          </a:xfrm>
          <a:prstGeom prst="rect">
            <a:avLst/>
          </a:prstGeom>
        </p:spPr>
      </p:pic>
      <p:pic>
        <p:nvPicPr>
          <p:cNvPr id="81" name="bg object 81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10334472" y="3424516"/>
            <a:ext cx="607695" cy="161061"/>
          </a:xfrm>
          <a:prstGeom prst="rect">
            <a:avLst/>
          </a:prstGeom>
        </p:spPr>
      </p:pic>
      <p:pic>
        <p:nvPicPr>
          <p:cNvPr id="82" name="bg object 82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5286921" y="3792559"/>
            <a:ext cx="389042" cy="238090"/>
          </a:xfrm>
          <a:prstGeom prst="rect">
            <a:avLst/>
          </a:prstGeom>
        </p:spPr>
      </p:pic>
      <p:pic>
        <p:nvPicPr>
          <p:cNvPr id="83" name="bg object 83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5767006" y="3792563"/>
            <a:ext cx="291782" cy="276999"/>
          </a:xfrm>
          <a:prstGeom prst="rect">
            <a:avLst/>
          </a:prstGeom>
        </p:spPr>
      </p:pic>
      <p:pic>
        <p:nvPicPr>
          <p:cNvPr id="84" name="bg object 84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6139713" y="3792563"/>
            <a:ext cx="403834" cy="311238"/>
          </a:xfrm>
          <a:prstGeom prst="rect">
            <a:avLst/>
          </a:prstGeom>
        </p:spPr>
      </p:pic>
      <p:pic>
        <p:nvPicPr>
          <p:cNvPr id="85" name="bg object 85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5297030" y="3035465"/>
            <a:ext cx="671499" cy="189077"/>
          </a:xfrm>
          <a:prstGeom prst="rect">
            <a:avLst/>
          </a:prstGeom>
        </p:spPr>
      </p:pic>
      <p:pic>
        <p:nvPicPr>
          <p:cNvPr id="86" name="bg object 86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6064237" y="3035465"/>
            <a:ext cx="501098" cy="97256"/>
          </a:xfrm>
          <a:prstGeom prst="rect">
            <a:avLst/>
          </a:prstGeom>
        </p:spPr>
      </p:pic>
      <p:pic>
        <p:nvPicPr>
          <p:cNvPr id="87" name="bg object 87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6633031" y="3035464"/>
            <a:ext cx="311241" cy="311241"/>
          </a:xfrm>
          <a:prstGeom prst="rect">
            <a:avLst/>
          </a:prstGeom>
        </p:spPr>
      </p:pic>
      <p:pic>
        <p:nvPicPr>
          <p:cNvPr id="88" name="bg object 88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7038429" y="3035465"/>
            <a:ext cx="592909" cy="194525"/>
          </a:xfrm>
          <a:prstGeom prst="rect">
            <a:avLst/>
          </a:prstGeom>
        </p:spPr>
      </p:pic>
      <p:pic>
        <p:nvPicPr>
          <p:cNvPr id="89" name="bg object 89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7704480" y="3035465"/>
            <a:ext cx="1463611" cy="160286"/>
          </a:xfrm>
          <a:prstGeom prst="rect">
            <a:avLst/>
          </a:prstGeom>
        </p:spPr>
      </p:pic>
      <p:pic>
        <p:nvPicPr>
          <p:cNvPr id="90" name="bg object 90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9232676" y="3035465"/>
            <a:ext cx="243542" cy="227977"/>
          </a:xfrm>
          <a:prstGeom prst="rect">
            <a:avLst/>
          </a:prstGeom>
        </p:spPr>
      </p:pic>
      <p:pic>
        <p:nvPicPr>
          <p:cNvPr id="91" name="bg object 91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9549371" y="3035465"/>
            <a:ext cx="592908" cy="203860"/>
          </a:xfrm>
          <a:prstGeom prst="rect">
            <a:avLst/>
          </a:prstGeom>
        </p:spPr>
      </p:pic>
      <p:pic>
        <p:nvPicPr>
          <p:cNvPr id="92" name="bg object 92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10249661" y="3035467"/>
            <a:ext cx="218643" cy="247431"/>
          </a:xfrm>
          <a:prstGeom prst="rect">
            <a:avLst/>
          </a:prstGeom>
        </p:spPr>
      </p:pic>
      <p:pic>
        <p:nvPicPr>
          <p:cNvPr id="93" name="bg object 93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10585805" y="3035467"/>
            <a:ext cx="670718" cy="130718"/>
          </a:xfrm>
          <a:prstGeom prst="rect">
            <a:avLst/>
          </a:prstGeom>
        </p:spPr>
      </p:pic>
      <p:pic>
        <p:nvPicPr>
          <p:cNvPr id="94" name="bg object 94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5293918" y="3408176"/>
            <a:ext cx="199186" cy="213977"/>
          </a:xfrm>
          <a:prstGeom prst="rect">
            <a:avLst/>
          </a:prstGeom>
        </p:spPr>
      </p:pic>
      <p:pic>
        <p:nvPicPr>
          <p:cNvPr id="95" name="bg object 95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5198986" y="4577664"/>
            <a:ext cx="661388" cy="179741"/>
          </a:xfrm>
          <a:prstGeom prst="rect">
            <a:avLst/>
          </a:prstGeom>
        </p:spPr>
      </p:pic>
      <p:pic>
        <p:nvPicPr>
          <p:cNvPr id="96" name="bg object 96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5938964" y="4577664"/>
            <a:ext cx="627149" cy="169620"/>
          </a:xfrm>
          <a:prstGeom prst="rect">
            <a:avLst/>
          </a:prstGeom>
        </p:spPr>
      </p:pic>
      <p:pic>
        <p:nvPicPr>
          <p:cNvPr id="97" name="bg object 97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6651714" y="4577676"/>
            <a:ext cx="301117" cy="272324"/>
          </a:xfrm>
          <a:prstGeom prst="rect">
            <a:avLst/>
          </a:prstGeom>
        </p:spPr>
      </p:pic>
      <p:pic>
        <p:nvPicPr>
          <p:cNvPr id="98" name="bg object 98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7071104" y="4577664"/>
            <a:ext cx="622483" cy="252883"/>
          </a:xfrm>
          <a:prstGeom prst="rect">
            <a:avLst/>
          </a:prstGeom>
        </p:spPr>
      </p:pic>
      <p:pic>
        <p:nvPicPr>
          <p:cNvPr id="99" name="bg object 99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7807190" y="4577676"/>
            <a:ext cx="345473" cy="223304"/>
          </a:xfrm>
          <a:prstGeom prst="rect">
            <a:avLst/>
          </a:prstGeom>
        </p:spPr>
      </p:pic>
      <p:pic>
        <p:nvPicPr>
          <p:cNvPr id="100" name="bg object 100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8260829" y="4577664"/>
            <a:ext cx="627924" cy="203847"/>
          </a:xfrm>
          <a:prstGeom prst="rect">
            <a:avLst/>
          </a:prstGeom>
        </p:spPr>
      </p:pic>
      <p:pic>
        <p:nvPicPr>
          <p:cNvPr id="101" name="bg object 101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8961119" y="4577676"/>
            <a:ext cx="589022" cy="266874"/>
          </a:xfrm>
          <a:prstGeom prst="rect">
            <a:avLst/>
          </a:prstGeom>
        </p:spPr>
      </p:pic>
      <p:pic>
        <p:nvPicPr>
          <p:cNvPr id="102" name="bg object 102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9617837" y="4577676"/>
            <a:ext cx="486307" cy="227975"/>
          </a:xfrm>
          <a:prstGeom prst="rect">
            <a:avLst/>
          </a:prstGeom>
        </p:spPr>
      </p:pic>
      <p:pic>
        <p:nvPicPr>
          <p:cNvPr id="103" name="bg object 103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10185075" y="4577676"/>
            <a:ext cx="559441" cy="145491"/>
          </a:xfrm>
          <a:prstGeom prst="rect">
            <a:avLst/>
          </a:prstGeom>
        </p:spPr>
      </p:pic>
      <p:pic>
        <p:nvPicPr>
          <p:cNvPr id="104" name="bg object 104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10834014" y="4577664"/>
            <a:ext cx="564121" cy="179741"/>
          </a:xfrm>
          <a:prstGeom prst="rect">
            <a:avLst/>
          </a:prstGeom>
        </p:spPr>
      </p:pic>
      <p:pic>
        <p:nvPicPr>
          <p:cNvPr id="105" name="bg object 105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9503460" y="4260980"/>
            <a:ext cx="422503" cy="116697"/>
          </a:xfrm>
          <a:prstGeom prst="rect">
            <a:avLst/>
          </a:prstGeom>
        </p:spPr>
      </p:pic>
      <p:pic>
        <p:nvPicPr>
          <p:cNvPr id="106" name="bg object 106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9995217" y="4260977"/>
            <a:ext cx="695624" cy="213969"/>
          </a:xfrm>
          <a:prstGeom prst="rect">
            <a:avLst/>
          </a:prstGeom>
        </p:spPr>
      </p:pic>
      <p:pic>
        <p:nvPicPr>
          <p:cNvPr id="107" name="bg object 107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10765541" y="4260977"/>
            <a:ext cx="398380" cy="185185"/>
          </a:xfrm>
          <a:prstGeom prst="rect">
            <a:avLst/>
          </a:prstGeom>
        </p:spPr>
      </p:pic>
      <p:pic>
        <p:nvPicPr>
          <p:cNvPr id="108" name="bg object 108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11266640" y="4260977"/>
            <a:ext cx="238874" cy="248208"/>
          </a:xfrm>
          <a:prstGeom prst="rect">
            <a:avLst/>
          </a:prstGeom>
        </p:spPr>
      </p:pic>
      <p:pic>
        <p:nvPicPr>
          <p:cNvPr id="109" name="bg object 109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5177980" y="4988504"/>
            <a:ext cx="607695" cy="238865"/>
          </a:xfrm>
          <a:prstGeom prst="rect">
            <a:avLst/>
          </a:prstGeom>
        </p:spPr>
      </p:pic>
      <p:pic>
        <p:nvPicPr>
          <p:cNvPr id="110" name="bg object 110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7843761" y="5433580"/>
            <a:ext cx="481645" cy="131495"/>
          </a:xfrm>
          <a:prstGeom prst="rect">
            <a:avLst/>
          </a:prstGeom>
        </p:spPr>
      </p:pic>
      <p:pic>
        <p:nvPicPr>
          <p:cNvPr id="111" name="bg object 111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8404773" y="5433581"/>
            <a:ext cx="627148" cy="291781"/>
          </a:xfrm>
          <a:prstGeom prst="rect">
            <a:avLst/>
          </a:prstGeom>
        </p:spPr>
      </p:pic>
      <p:pic>
        <p:nvPicPr>
          <p:cNvPr id="112" name="bg object 112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5293918" y="2251138"/>
            <a:ext cx="257543" cy="189064"/>
          </a:xfrm>
          <a:prstGeom prst="rect">
            <a:avLst/>
          </a:prstGeom>
        </p:spPr>
      </p:pic>
      <p:pic>
        <p:nvPicPr>
          <p:cNvPr id="113" name="bg object 113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5647956" y="2251140"/>
            <a:ext cx="1376460" cy="247432"/>
          </a:xfrm>
          <a:prstGeom prst="rect">
            <a:avLst/>
          </a:prstGeom>
        </p:spPr>
      </p:pic>
      <p:pic>
        <p:nvPicPr>
          <p:cNvPr id="114" name="bg object 114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7124792" y="2251140"/>
            <a:ext cx="267661" cy="213967"/>
          </a:xfrm>
          <a:prstGeom prst="rect">
            <a:avLst/>
          </a:prstGeom>
        </p:spPr>
      </p:pic>
      <p:pic>
        <p:nvPicPr>
          <p:cNvPr id="115" name="bg object 115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7471829" y="2251140"/>
            <a:ext cx="627150" cy="169606"/>
          </a:xfrm>
          <a:prstGeom prst="rect">
            <a:avLst/>
          </a:prstGeom>
        </p:spPr>
      </p:pic>
      <p:pic>
        <p:nvPicPr>
          <p:cNvPr id="116" name="bg object 116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8183791" y="2251140"/>
            <a:ext cx="355586" cy="266876"/>
          </a:xfrm>
          <a:prstGeom prst="rect">
            <a:avLst/>
          </a:prstGeom>
        </p:spPr>
      </p:pic>
      <p:pic>
        <p:nvPicPr>
          <p:cNvPr id="117" name="bg object 117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8603970" y="2251140"/>
            <a:ext cx="427951" cy="189075"/>
          </a:xfrm>
          <a:prstGeom prst="rect">
            <a:avLst/>
          </a:prstGeom>
        </p:spPr>
      </p:pic>
      <p:pic>
        <p:nvPicPr>
          <p:cNvPr id="118" name="bg object 118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9123743" y="2251140"/>
            <a:ext cx="359473" cy="189075"/>
          </a:xfrm>
          <a:prstGeom prst="rect">
            <a:avLst/>
          </a:prstGeom>
        </p:spPr>
      </p:pic>
      <p:pic>
        <p:nvPicPr>
          <p:cNvPr id="119" name="bg object 119"/>
          <p:cNvPicPr/>
          <p:nvPr/>
        </p:nvPicPr>
        <p:blipFill>
          <a:blip r:embed="rId99" cstate="print"/>
          <a:stretch>
            <a:fillRect/>
          </a:stretch>
        </p:blipFill>
        <p:spPr>
          <a:xfrm>
            <a:off x="9560256" y="2251140"/>
            <a:ext cx="501098" cy="67689"/>
          </a:xfrm>
          <a:prstGeom prst="rect">
            <a:avLst/>
          </a:prstGeom>
        </p:spPr>
      </p:pic>
      <p:pic>
        <p:nvPicPr>
          <p:cNvPr id="120" name="bg object 120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10136054" y="2251138"/>
            <a:ext cx="481641" cy="106595"/>
          </a:xfrm>
          <a:prstGeom prst="rect">
            <a:avLst/>
          </a:prstGeom>
        </p:spPr>
      </p:pic>
      <p:pic>
        <p:nvPicPr>
          <p:cNvPr id="121" name="bg object 121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10694733" y="2251143"/>
            <a:ext cx="456742" cy="262212"/>
          </a:xfrm>
          <a:prstGeom prst="rect">
            <a:avLst/>
          </a:prstGeom>
        </p:spPr>
      </p:pic>
      <p:pic>
        <p:nvPicPr>
          <p:cNvPr id="122" name="bg object 122"/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11041767" y="3360712"/>
            <a:ext cx="272331" cy="266889"/>
          </a:xfrm>
          <a:prstGeom prst="rect">
            <a:avLst/>
          </a:prstGeom>
        </p:spPr>
      </p:pic>
      <p:pic>
        <p:nvPicPr>
          <p:cNvPr id="123" name="bg object 123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5304815" y="4226746"/>
            <a:ext cx="578901" cy="112030"/>
          </a:xfrm>
          <a:prstGeom prst="rect">
            <a:avLst/>
          </a:prstGeom>
        </p:spPr>
      </p:pic>
      <p:pic>
        <p:nvPicPr>
          <p:cNvPr id="124" name="bg object 124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5957637" y="4226750"/>
            <a:ext cx="213978" cy="194513"/>
          </a:xfrm>
          <a:prstGeom prst="rect">
            <a:avLst/>
          </a:prstGeom>
        </p:spPr>
      </p:pic>
      <p:pic>
        <p:nvPicPr>
          <p:cNvPr id="125" name="bg object 125"/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6236982" y="4226743"/>
            <a:ext cx="1527411" cy="189846"/>
          </a:xfrm>
          <a:prstGeom prst="rect">
            <a:avLst/>
          </a:prstGeom>
        </p:spPr>
      </p:pic>
      <p:pic>
        <p:nvPicPr>
          <p:cNvPr id="126" name="bg object 126"/>
          <p:cNvPicPr/>
          <p:nvPr/>
        </p:nvPicPr>
        <p:blipFill>
          <a:blip r:embed="rId106" cstate="print"/>
          <a:stretch>
            <a:fillRect/>
          </a:stretch>
        </p:blipFill>
        <p:spPr>
          <a:xfrm>
            <a:off x="7831314" y="4226750"/>
            <a:ext cx="447405" cy="194513"/>
          </a:xfrm>
          <a:prstGeom prst="rect">
            <a:avLst/>
          </a:prstGeom>
        </p:spPr>
      </p:pic>
      <p:pic>
        <p:nvPicPr>
          <p:cNvPr id="127" name="bg object 127"/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8368980" y="4226743"/>
            <a:ext cx="564125" cy="311241"/>
          </a:xfrm>
          <a:prstGeom prst="rect">
            <a:avLst/>
          </a:prstGeom>
        </p:spPr>
      </p:pic>
      <p:pic>
        <p:nvPicPr>
          <p:cNvPr id="128" name="bg object 128"/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8933105" y="4203396"/>
            <a:ext cx="510436" cy="277004"/>
          </a:xfrm>
          <a:prstGeom prst="rect">
            <a:avLst/>
          </a:prstGeom>
        </p:spPr>
      </p:pic>
      <p:pic>
        <p:nvPicPr>
          <p:cNvPr id="129" name="bg object 129"/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6622922" y="3863367"/>
            <a:ext cx="496423" cy="18518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333236"/>
                </a:solidFill>
                <a:latin typeface="Brandon Grotesque Bold"/>
                <a:cs typeface="Brandon Grotesque Bold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9">
            <a:extLst>
              <a:ext uri="{FF2B5EF4-FFF2-40B4-BE49-F238E27FC236}">
                <a16:creationId xmlns:a16="http://schemas.microsoft.com/office/drawing/2014/main" id="{F4D3F3C3-6CC3-D31F-4CC6-AA8AF72AFF42}"/>
              </a:ext>
            </a:extLst>
          </p:cNvPr>
          <p:cNvSpPr/>
          <p:nvPr userDrawn="1"/>
        </p:nvSpPr>
        <p:spPr>
          <a:xfrm>
            <a:off x="0" y="6286500"/>
            <a:ext cx="12189460" cy="571500"/>
          </a:xfrm>
          <a:custGeom>
            <a:avLst/>
            <a:gdLst/>
            <a:ahLst/>
            <a:cxnLst/>
            <a:rect l="l" t="t" r="r" b="b"/>
            <a:pathLst>
              <a:path w="12189460" h="571500">
                <a:moveTo>
                  <a:pt x="12188952" y="0"/>
                </a:moveTo>
                <a:lnTo>
                  <a:pt x="0" y="0"/>
                </a:lnTo>
                <a:lnTo>
                  <a:pt x="0" y="571500"/>
                </a:lnTo>
                <a:lnTo>
                  <a:pt x="12188952" y="5715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6F8EA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bg object 20">
            <a:extLst>
              <a:ext uri="{FF2B5EF4-FFF2-40B4-BE49-F238E27FC236}">
                <a16:creationId xmlns:a16="http://schemas.microsoft.com/office/drawing/2014/main" id="{9AD7832A-A093-0539-F0B3-C6CF91028D16}"/>
              </a:ext>
            </a:extLst>
          </p:cNvPr>
          <p:cNvSpPr/>
          <p:nvPr userDrawn="1"/>
        </p:nvSpPr>
        <p:spPr>
          <a:xfrm>
            <a:off x="8448865" y="6472897"/>
            <a:ext cx="3305175" cy="181610"/>
          </a:xfrm>
          <a:custGeom>
            <a:avLst/>
            <a:gdLst/>
            <a:ahLst/>
            <a:cxnLst/>
            <a:rect l="l" t="t" r="r" b="b"/>
            <a:pathLst>
              <a:path w="3305175" h="181609">
                <a:moveTo>
                  <a:pt x="116840" y="60972"/>
                </a:moveTo>
                <a:lnTo>
                  <a:pt x="112509" y="40055"/>
                </a:lnTo>
                <a:lnTo>
                  <a:pt x="110439" y="37033"/>
                </a:lnTo>
                <a:lnTo>
                  <a:pt x="100736" y="22885"/>
                </a:lnTo>
                <a:lnTo>
                  <a:pt x="85331" y="12585"/>
                </a:lnTo>
                <a:lnTo>
                  <a:pt x="85331" y="60744"/>
                </a:lnTo>
                <a:lnTo>
                  <a:pt x="83324" y="70802"/>
                </a:lnTo>
                <a:lnTo>
                  <a:pt x="77863" y="78854"/>
                </a:lnTo>
                <a:lnTo>
                  <a:pt x="69850" y="84213"/>
                </a:lnTo>
                <a:lnTo>
                  <a:pt x="60134" y="86156"/>
                </a:lnTo>
                <a:lnTo>
                  <a:pt x="31788" y="86156"/>
                </a:lnTo>
                <a:lnTo>
                  <a:pt x="31788" y="37033"/>
                </a:lnTo>
                <a:lnTo>
                  <a:pt x="60134" y="37033"/>
                </a:lnTo>
                <a:lnTo>
                  <a:pt x="69850" y="38836"/>
                </a:lnTo>
                <a:lnTo>
                  <a:pt x="77863" y="43840"/>
                </a:lnTo>
                <a:lnTo>
                  <a:pt x="83324" y="51358"/>
                </a:lnTo>
                <a:lnTo>
                  <a:pt x="85331" y="60744"/>
                </a:lnTo>
                <a:lnTo>
                  <a:pt x="85331" y="12585"/>
                </a:lnTo>
                <a:lnTo>
                  <a:pt x="83337" y="11252"/>
                </a:lnTo>
                <a:lnTo>
                  <a:pt x="62103" y="6972"/>
                </a:lnTo>
                <a:lnTo>
                  <a:pt x="1968" y="6972"/>
                </a:lnTo>
                <a:lnTo>
                  <a:pt x="0" y="9169"/>
                </a:lnTo>
                <a:lnTo>
                  <a:pt x="0" y="175882"/>
                </a:lnTo>
                <a:lnTo>
                  <a:pt x="1968" y="178066"/>
                </a:lnTo>
                <a:lnTo>
                  <a:pt x="29578" y="178066"/>
                </a:lnTo>
                <a:lnTo>
                  <a:pt x="31788" y="175882"/>
                </a:lnTo>
                <a:lnTo>
                  <a:pt x="31788" y="115989"/>
                </a:lnTo>
                <a:lnTo>
                  <a:pt x="62331" y="115989"/>
                </a:lnTo>
                <a:lnTo>
                  <a:pt x="83426" y="111658"/>
                </a:lnTo>
                <a:lnTo>
                  <a:pt x="100774" y="99847"/>
                </a:lnTo>
                <a:lnTo>
                  <a:pt x="109969" y="86156"/>
                </a:lnTo>
                <a:lnTo>
                  <a:pt x="112522" y="82359"/>
                </a:lnTo>
                <a:lnTo>
                  <a:pt x="116840" y="60972"/>
                </a:lnTo>
                <a:close/>
              </a:path>
              <a:path w="3305175" h="181609">
                <a:moveTo>
                  <a:pt x="311175" y="92760"/>
                </a:moveTo>
                <a:lnTo>
                  <a:pt x="304304" y="58343"/>
                </a:lnTo>
                <a:lnTo>
                  <a:pt x="289534" y="36309"/>
                </a:lnTo>
                <a:lnTo>
                  <a:pt x="285508" y="30302"/>
                </a:lnTo>
                <a:lnTo>
                  <a:pt x="279387" y="26174"/>
                </a:lnTo>
                <a:lnTo>
                  <a:pt x="279387" y="92760"/>
                </a:lnTo>
                <a:lnTo>
                  <a:pt x="274942" y="114490"/>
                </a:lnTo>
                <a:lnTo>
                  <a:pt x="262839" y="132283"/>
                </a:lnTo>
                <a:lnTo>
                  <a:pt x="244957" y="144310"/>
                </a:lnTo>
                <a:lnTo>
                  <a:pt x="223177" y="148729"/>
                </a:lnTo>
                <a:lnTo>
                  <a:pt x="201434" y="144310"/>
                </a:lnTo>
                <a:lnTo>
                  <a:pt x="183642" y="132283"/>
                </a:lnTo>
                <a:lnTo>
                  <a:pt x="171615" y="114490"/>
                </a:lnTo>
                <a:lnTo>
                  <a:pt x="167195" y="92760"/>
                </a:lnTo>
                <a:lnTo>
                  <a:pt x="171615" y="70942"/>
                </a:lnTo>
                <a:lnTo>
                  <a:pt x="183642" y="52971"/>
                </a:lnTo>
                <a:lnTo>
                  <a:pt x="201434" y="40792"/>
                </a:lnTo>
                <a:lnTo>
                  <a:pt x="223177" y="36309"/>
                </a:lnTo>
                <a:lnTo>
                  <a:pt x="244957" y="40792"/>
                </a:lnTo>
                <a:lnTo>
                  <a:pt x="262839" y="52971"/>
                </a:lnTo>
                <a:lnTo>
                  <a:pt x="274942" y="70942"/>
                </a:lnTo>
                <a:lnTo>
                  <a:pt x="279387" y="92760"/>
                </a:lnTo>
                <a:lnTo>
                  <a:pt x="279387" y="26174"/>
                </a:lnTo>
                <a:lnTo>
                  <a:pt x="257556" y="11430"/>
                </a:lnTo>
                <a:lnTo>
                  <a:pt x="223177" y="4521"/>
                </a:lnTo>
                <a:lnTo>
                  <a:pt x="188836" y="11430"/>
                </a:lnTo>
                <a:lnTo>
                  <a:pt x="160959" y="30302"/>
                </a:lnTo>
                <a:lnTo>
                  <a:pt x="142252" y="58343"/>
                </a:lnTo>
                <a:lnTo>
                  <a:pt x="135420" y="92760"/>
                </a:lnTo>
                <a:lnTo>
                  <a:pt x="142252" y="127088"/>
                </a:lnTo>
                <a:lnTo>
                  <a:pt x="160959" y="154952"/>
                </a:lnTo>
                <a:lnTo>
                  <a:pt x="188836" y="173659"/>
                </a:lnTo>
                <a:lnTo>
                  <a:pt x="223177" y="180505"/>
                </a:lnTo>
                <a:lnTo>
                  <a:pt x="257556" y="173659"/>
                </a:lnTo>
                <a:lnTo>
                  <a:pt x="285508" y="154952"/>
                </a:lnTo>
                <a:lnTo>
                  <a:pt x="289712" y="148729"/>
                </a:lnTo>
                <a:lnTo>
                  <a:pt x="304304" y="127088"/>
                </a:lnTo>
                <a:lnTo>
                  <a:pt x="311175" y="92760"/>
                </a:lnTo>
                <a:close/>
              </a:path>
              <a:path w="3305175" h="181609">
                <a:moveTo>
                  <a:pt x="435584" y="150926"/>
                </a:moveTo>
                <a:lnTo>
                  <a:pt x="433628" y="148729"/>
                </a:lnTo>
                <a:lnTo>
                  <a:pt x="368617" y="148729"/>
                </a:lnTo>
                <a:lnTo>
                  <a:pt x="368617" y="9169"/>
                </a:lnTo>
                <a:lnTo>
                  <a:pt x="366407" y="6972"/>
                </a:lnTo>
                <a:lnTo>
                  <a:pt x="338797" y="6972"/>
                </a:lnTo>
                <a:lnTo>
                  <a:pt x="336829" y="9169"/>
                </a:lnTo>
                <a:lnTo>
                  <a:pt x="336829" y="175882"/>
                </a:lnTo>
                <a:lnTo>
                  <a:pt x="338797" y="178066"/>
                </a:lnTo>
                <a:lnTo>
                  <a:pt x="433628" y="178066"/>
                </a:lnTo>
                <a:lnTo>
                  <a:pt x="435584" y="175882"/>
                </a:lnTo>
                <a:lnTo>
                  <a:pt x="435584" y="150926"/>
                </a:lnTo>
                <a:close/>
              </a:path>
              <a:path w="3305175" h="181609">
                <a:moveTo>
                  <a:pt x="499630" y="9169"/>
                </a:moveTo>
                <a:lnTo>
                  <a:pt x="497420" y="6972"/>
                </a:lnTo>
                <a:lnTo>
                  <a:pt x="469811" y="6972"/>
                </a:lnTo>
                <a:lnTo>
                  <a:pt x="467601" y="9169"/>
                </a:lnTo>
                <a:lnTo>
                  <a:pt x="467601" y="175882"/>
                </a:lnTo>
                <a:lnTo>
                  <a:pt x="469811" y="178066"/>
                </a:lnTo>
                <a:lnTo>
                  <a:pt x="497420" y="178066"/>
                </a:lnTo>
                <a:lnTo>
                  <a:pt x="499630" y="175882"/>
                </a:lnTo>
                <a:lnTo>
                  <a:pt x="499630" y="9169"/>
                </a:lnTo>
                <a:close/>
              </a:path>
              <a:path w="3305175" h="181609">
                <a:moveTo>
                  <a:pt x="646518" y="9169"/>
                </a:moveTo>
                <a:lnTo>
                  <a:pt x="644575" y="6972"/>
                </a:lnTo>
                <a:lnTo>
                  <a:pt x="532371" y="6972"/>
                </a:lnTo>
                <a:lnTo>
                  <a:pt x="530402" y="9169"/>
                </a:lnTo>
                <a:lnTo>
                  <a:pt x="530402" y="34086"/>
                </a:lnTo>
                <a:lnTo>
                  <a:pt x="532371" y="36309"/>
                </a:lnTo>
                <a:lnTo>
                  <a:pt x="572452" y="36309"/>
                </a:lnTo>
                <a:lnTo>
                  <a:pt x="572452" y="175882"/>
                </a:lnTo>
                <a:lnTo>
                  <a:pt x="574662" y="178066"/>
                </a:lnTo>
                <a:lnTo>
                  <a:pt x="602284" y="178066"/>
                </a:lnTo>
                <a:lnTo>
                  <a:pt x="604481" y="175882"/>
                </a:lnTo>
                <a:lnTo>
                  <a:pt x="604481" y="36309"/>
                </a:lnTo>
                <a:lnTo>
                  <a:pt x="644575" y="36309"/>
                </a:lnTo>
                <a:lnTo>
                  <a:pt x="646518" y="34086"/>
                </a:lnTo>
                <a:lnTo>
                  <a:pt x="646518" y="9169"/>
                </a:lnTo>
                <a:close/>
              </a:path>
              <a:path w="3305175" h="181609">
                <a:moveTo>
                  <a:pt x="783145" y="9169"/>
                </a:moveTo>
                <a:lnTo>
                  <a:pt x="781215" y="6972"/>
                </a:lnTo>
                <a:lnTo>
                  <a:pt x="676351" y="6972"/>
                </a:lnTo>
                <a:lnTo>
                  <a:pt x="674395" y="9169"/>
                </a:lnTo>
                <a:lnTo>
                  <a:pt x="674395" y="175882"/>
                </a:lnTo>
                <a:lnTo>
                  <a:pt x="676351" y="178066"/>
                </a:lnTo>
                <a:lnTo>
                  <a:pt x="781215" y="178066"/>
                </a:lnTo>
                <a:lnTo>
                  <a:pt x="783145" y="175882"/>
                </a:lnTo>
                <a:lnTo>
                  <a:pt x="783145" y="150926"/>
                </a:lnTo>
                <a:lnTo>
                  <a:pt x="781215" y="148729"/>
                </a:lnTo>
                <a:lnTo>
                  <a:pt x="706158" y="148729"/>
                </a:lnTo>
                <a:lnTo>
                  <a:pt x="706158" y="105956"/>
                </a:lnTo>
                <a:lnTo>
                  <a:pt x="768985" y="105956"/>
                </a:lnTo>
                <a:lnTo>
                  <a:pt x="771182" y="104013"/>
                </a:lnTo>
                <a:lnTo>
                  <a:pt x="771182" y="78574"/>
                </a:lnTo>
                <a:lnTo>
                  <a:pt x="768985" y="76377"/>
                </a:lnTo>
                <a:lnTo>
                  <a:pt x="706158" y="76377"/>
                </a:lnTo>
                <a:lnTo>
                  <a:pt x="706158" y="36309"/>
                </a:lnTo>
                <a:lnTo>
                  <a:pt x="781215" y="36309"/>
                </a:lnTo>
                <a:lnTo>
                  <a:pt x="783145" y="34086"/>
                </a:lnTo>
                <a:lnTo>
                  <a:pt x="783145" y="9169"/>
                </a:lnTo>
                <a:close/>
              </a:path>
              <a:path w="3305175" h="181609">
                <a:moveTo>
                  <a:pt x="957910" y="151904"/>
                </a:moveTo>
                <a:lnTo>
                  <a:pt x="955967" y="150202"/>
                </a:lnTo>
                <a:lnTo>
                  <a:pt x="954316" y="148501"/>
                </a:lnTo>
                <a:lnTo>
                  <a:pt x="940828" y="134569"/>
                </a:lnTo>
                <a:lnTo>
                  <a:pt x="939368" y="133096"/>
                </a:lnTo>
                <a:lnTo>
                  <a:pt x="936650" y="132829"/>
                </a:lnTo>
                <a:lnTo>
                  <a:pt x="934694" y="134569"/>
                </a:lnTo>
                <a:lnTo>
                  <a:pt x="926592" y="140246"/>
                </a:lnTo>
                <a:lnTo>
                  <a:pt x="917663" y="144640"/>
                </a:lnTo>
                <a:lnTo>
                  <a:pt x="907897" y="147485"/>
                </a:lnTo>
                <a:lnTo>
                  <a:pt x="897305" y="148501"/>
                </a:lnTo>
                <a:lnTo>
                  <a:pt x="875550" y="143967"/>
                </a:lnTo>
                <a:lnTo>
                  <a:pt x="858189" y="131711"/>
                </a:lnTo>
                <a:lnTo>
                  <a:pt x="846696" y="113728"/>
                </a:lnTo>
                <a:lnTo>
                  <a:pt x="842543" y="92011"/>
                </a:lnTo>
                <a:lnTo>
                  <a:pt x="846658" y="70116"/>
                </a:lnTo>
                <a:lnTo>
                  <a:pt x="858075" y="51993"/>
                </a:lnTo>
                <a:lnTo>
                  <a:pt x="875347" y="39624"/>
                </a:lnTo>
                <a:lnTo>
                  <a:pt x="897064" y="35064"/>
                </a:lnTo>
                <a:lnTo>
                  <a:pt x="907275" y="36042"/>
                </a:lnTo>
                <a:lnTo>
                  <a:pt x="917168" y="38887"/>
                </a:lnTo>
                <a:lnTo>
                  <a:pt x="926414" y="43421"/>
                </a:lnTo>
                <a:lnTo>
                  <a:pt x="934694" y="49491"/>
                </a:lnTo>
                <a:lnTo>
                  <a:pt x="936650" y="51460"/>
                </a:lnTo>
                <a:lnTo>
                  <a:pt x="939101" y="51460"/>
                </a:lnTo>
                <a:lnTo>
                  <a:pt x="940828" y="49491"/>
                </a:lnTo>
                <a:lnTo>
                  <a:pt x="954786" y="35064"/>
                </a:lnTo>
                <a:lnTo>
                  <a:pt x="955725" y="34086"/>
                </a:lnTo>
                <a:lnTo>
                  <a:pt x="957694" y="32131"/>
                </a:lnTo>
                <a:lnTo>
                  <a:pt x="957694" y="29210"/>
                </a:lnTo>
                <a:lnTo>
                  <a:pt x="913650" y="5969"/>
                </a:lnTo>
                <a:lnTo>
                  <a:pt x="896327" y="4521"/>
                </a:lnTo>
                <a:lnTo>
                  <a:pt x="861923" y="11430"/>
                </a:lnTo>
                <a:lnTo>
                  <a:pt x="833882" y="30302"/>
                </a:lnTo>
                <a:lnTo>
                  <a:pt x="815009" y="58343"/>
                </a:lnTo>
                <a:lnTo>
                  <a:pt x="808101" y="92760"/>
                </a:lnTo>
                <a:lnTo>
                  <a:pt x="815009" y="127088"/>
                </a:lnTo>
                <a:lnTo>
                  <a:pt x="833882" y="154952"/>
                </a:lnTo>
                <a:lnTo>
                  <a:pt x="861923" y="173659"/>
                </a:lnTo>
                <a:lnTo>
                  <a:pt x="896327" y="180505"/>
                </a:lnTo>
                <a:lnTo>
                  <a:pt x="912456" y="179070"/>
                </a:lnTo>
                <a:lnTo>
                  <a:pt x="955725" y="156806"/>
                </a:lnTo>
                <a:lnTo>
                  <a:pt x="957910" y="151904"/>
                </a:lnTo>
                <a:close/>
              </a:path>
              <a:path w="3305175" h="181609">
                <a:moveTo>
                  <a:pt x="1132674" y="9169"/>
                </a:moveTo>
                <a:lnTo>
                  <a:pt x="1130490" y="6972"/>
                </a:lnTo>
                <a:lnTo>
                  <a:pt x="1102880" y="6972"/>
                </a:lnTo>
                <a:lnTo>
                  <a:pt x="1100912" y="9169"/>
                </a:lnTo>
                <a:lnTo>
                  <a:pt x="1100912" y="112560"/>
                </a:lnTo>
                <a:lnTo>
                  <a:pt x="1100683" y="112560"/>
                </a:lnTo>
                <a:lnTo>
                  <a:pt x="1059027" y="68300"/>
                </a:lnTo>
                <a:lnTo>
                  <a:pt x="998994" y="4521"/>
                </a:lnTo>
                <a:lnTo>
                  <a:pt x="990434" y="4521"/>
                </a:lnTo>
                <a:lnTo>
                  <a:pt x="988225" y="6489"/>
                </a:lnTo>
                <a:lnTo>
                  <a:pt x="988225" y="175882"/>
                </a:lnTo>
                <a:lnTo>
                  <a:pt x="990434" y="178066"/>
                </a:lnTo>
                <a:lnTo>
                  <a:pt x="1017816" y="178066"/>
                </a:lnTo>
                <a:lnTo>
                  <a:pt x="1019759" y="175882"/>
                </a:lnTo>
                <a:lnTo>
                  <a:pt x="1019759" y="68300"/>
                </a:lnTo>
                <a:lnTo>
                  <a:pt x="1020025" y="68300"/>
                </a:lnTo>
                <a:lnTo>
                  <a:pt x="1122184" y="180505"/>
                </a:lnTo>
                <a:lnTo>
                  <a:pt x="1130490" y="180505"/>
                </a:lnTo>
                <a:lnTo>
                  <a:pt x="1132674" y="178562"/>
                </a:lnTo>
                <a:lnTo>
                  <a:pt x="1132674" y="112560"/>
                </a:lnTo>
                <a:lnTo>
                  <a:pt x="1132674" y="9169"/>
                </a:lnTo>
                <a:close/>
              </a:path>
              <a:path w="3305175" h="181609">
                <a:moveTo>
                  <a:pt x="1206754" y="9169"/>
                </a:moveTo>
                <a:lnTo>
                  <a:pt x="1204556" y="6972"/>
                </a:lnTo>
                <a:lnTo>
                  <a:pt x="1176934" y="6972"/>
                </a:lnTo>
                <a:lnTo>
                  <a:pt x="1174737" y="9169"/>
                </a:lnTo>
                <a:lnTo>
                  <a:pt x="1174737" y="175882"/>
                </a:lnTo>
                <a:lnTo>
                  <a:pt x="1176934" y="178066"/>
                </a:lnTo>
                <a:lnTo>
                  <a:pt x="1204556" y="178066"/>
                </a:lnTo>
                <a:lnTo>
                  <a:pt x="1206754" y="175882"/>
                </a:lnTo>
                <a:lnTo>
                  <a:pt x="1206754" y="9169"/>
                </a:lnTo>
                <a:close/>
              </a:path>
              <a:path w="3305175" h="181609">
                <a:moveTo>
                  <a:pt x="1388605" y="151904"/>
                </a:moveTo>
                <a:lnTo>
                  <a:pt x="1386662" y="150202"/>
                </a:lnTo>
                <a:lnTo>
                  <a:pt x="1385011" y="148501"/>
                </a:lnTo>
                <a:lnTo>
                  <a:pt x="1371523" y="134569"/>
                </a:lnTo>
                <a:lnTo>
                  <a:pt x="1370037" y="133096"/>
                </a:lnTo>
                <a:lnTo>
                  <a:pt x="1367345" y="132829"/>
                </a:lnTo>
                <a:lnTo>
                  <a:pt x="1365377" y="134569"/>
                </a:lnTo>
                <a:lnTo>
                  <a:pt x="1357274" y="140246"/>
                </a:lnTo>
                <a:lnTo>
                  <a:pt x="1348346" y="144640"/>
                </a:lnTo>
                <a:lnTo>
                  <a:pt x="1338580" y="147485"/>
                </a:lnTo>
                <a:lnTo>
                  <a:pt x="1327988" y="148501"/>
                </a:lnTo>
                <a:lnTo>
                  <a:pt x="1306233" y="143967"/>
                </a:lnTo>
                <a:lnTo>
                  <a:pt x="1288872" y="131711"/>
                </a:lnTo>
                <a:lnTo>
                  <a:pt x="1277378" y="113728"/>
                </a:lnTo>
                <a:lnTo>
                  <a:pt x="1273225" y="92011"/>
                </a:lnTo>
                <a:lnTo>
                  <a:pt x="1277340" y="70116"/>
                </a:lnTo>
                <a:lnTo>
                  <a:pt x="1288757" y="51993"/>
                </a:lnTo>
                <a:lnTo>
                  <a:pt x="1306029" y="39624"/>
                </a:lnTo>
                <a:lnTo>
                  <a:pt x="1327746" y="35064"/>
                </a:lnTo>
                <a:lnTo>
                  <a:pt x="1337957" y="36042"/>
                </a:lnTo>
                <a:lnTo>
                  <a:pt x="1347851" y="38887"/>
                </a:lnTo>
                <a:lnTo>
                  <a:pt x="1357096" y="43421"/>
                </a:lnTo>
                <a:lnTo>
                  <a:pt x="1365377" y="49491"/>
                </a:lnTo>
                <a:lnTo>
                  <a:pt x="1367345" y="51460"/>
                </a:lnTo>
                <a:lnTo>
                  <a:pt x="1369783" y="51460"/>
                </a:lnTo>
                <a:lnTo>
                  <a:pt x="1371523" y="49491"/>
                </a:lnTo>
                <a:lnTo>
                  <a:pt x="1385468" y="35064"/>
                </a:lnTo>
                <a:lnTo>
                  <a:pt x="1386408" y="34086"/>
                </a:lnTo>
                <a:lnTo>
                  <a:pt x="1388364" y="32131"/>
                </a:lnTo>
                <a:lnTo>
                  <a:pt x="1388364" y="29210"/>
                </a:lnTo>
                <a:lnTo>
                  <a:pt x="1344333" y="5969"/>
                </a:lnTo>
                <a:lnTo>
                  <a:pt x="1327010" y="4521"/>
                </a:lnTo>
                <a:lnTo>
                  <a:pt x="1292606" y="11430"/>
                </a:lnTo>
                <a:lnTo>
                  <a:pt x="1264577" y="30302"/>
                </a:lnTo>
                <a:lnTo>
                  <a:pt x="1245704" y="58343"/>
                </a:lnTo>
                <a:lnTo>
                  <a:pt x="1238783" y="92760"/>
                </a:lnTo>
                <a:lnTo>
                  <a:pt x="1245704" y="127088"/>
                </a:lnTo>
                <a:lnTo>
                  <a:pt x="1264577" y="154952"/>
                </a:lnTo>
                <a:lnTo>
                  <a:pt x="1292606" y="173659"/>
                </a:lnTo>
                <a:lnTo>
                  <a:pt x="1327010" y="180505"/>
                </a:lnTo>
                <a:lnTo>
                  <a:pt x="1343139" y="179070"/>
                </a:lnTo>
                <a:lnTo>
                  <a:pt x="1386408" y="156806"/>
                </a:lnTo>
                <a:lnTo>
                  <a:pt x="1388605" y="151904"/>
                </a:lnTo>
                <a:close/>
              </a:path>
              <a:path w="3305175" h="181609">
                <a:moveTo>
                  <a:pt x="1584883" y="92760"/>
                </a:moveTo>
                <a:lnTo>
                  <a:pt x="1578013" y="58343"/>
                </a:lnTo>
                <a:lnTo>
                  <a:pt x="1563255" y="36309"/>
                </a:lnTo>
                <a:lnTo>
                  <a:pt x="1559229" y="30302"/>
                </a:lnTo>
                <a:lnTo>
                  <a:pt x="1553095" y="26162"/>
                </a:lnTo>
                <a:lnTo>
                  <a:pt x="1553095" y="92760"/>
                </a:lnTo>
                <a:lnTo>
                  <a:pt x="1548650" y="114490"/>
                </a:lnTo>
                <a:lnTo>
                  <a:pt x="1536547" y="132283"/>
                </a:lnTo>
                <a:lnTo>
                  <a:pt x="1518666" y="144310"/>
                </a:lnTo>
                <a:lnTo>
                  <a:pt x="1496898" y="148729"/>
                </a:lnTo>
                <a:lnTo>
                  <a:pt x="1475155" y="144310"/>
                </a:lnTo>
                <a:lnTo>
                  <a:pt x="1457350" y="132283"/>
                </a:lnTo>
                <a:lnTo>
                  <a:pt x="1445323" y="114490"/>
                </a:lnTo>
                <a:lnTo>
                  <a:pt x="1440903" y="92760"/>
                </a:lnTo>
                <a:lnTo>
                  <a:pt x="1445323" y="70942"/>
                </a:lnTo>
                <a:lnTo>
                  <a:pt x="1457350" y="52971"/>
                </a:lnTo>
                <a:lnTo>
                  <a:pt x="1475155" y="40792"/>
                </a:lnTo>
                <a:lnTo>
                  <a:pt x="1496898" y="36309"/>
                </a:lnTo>
                <a:lnTo>
                  <a:pt x="1518666" y="40792"/>
                </a:lnTo>
                <a:lnTo>
                  <a:pt x="1536547" y="52971"/>
                </a:lnTo>
                <a:lnTo>
                  <a:pt x="1548650" y="70942"/>
                </a:lnTo>
                <a:lnTo>
                  <a:pt x="1553095" y="92760"/>
                </a:lnTo>
                <a:lnTo>
                  <a:pt x="1553095" y="26162"/>
                </a:lnTo>
                <a:lnTo>
                  <a:pt x="1531277" y="11430"/>
                </a:lnTo>
                <a:lnTo>
                  <a:pt x="1496898" y="4521"/>
                </a:lnTo>
                <a:lnTo>
                  <a:pt x="1462557" y="11430"/>
                </a:lnTo>
                <a:lnTo>
                  <a:pt x="1434680" y="30302"/>
                </a:lnTo>
                <a:lnTo>
                  <a:pt x="1415973" y="58343"/>
                </a:lnTo>
                <a:lnTo>
                  <a:pt x="1409141" y="92760"/>
                </a:lnTo>
                <a:lnTo>
                  <a:pt x="1415973" y="127088"/>
                </a:lnTo>
                <a:lnTo>
                  <a:pt x="1434680" y="154952"/>
                </a:lnTo>
                <a:lnTo>
                  <a:pt x="1462557" y="173659"/>
                </a:lnTo>
                <a:lnTo>
                  <a:pt x="1496898" y="180505"/>
                </a:lnTo>
                <a:lnTo>
                  <a:pt x="1531277" y="173659"/>
                </a:lnTo>
                <a:lnTo>
                  <a:pt x="1559229" y="154952"/>
                </a:lnTo>
                <a:lnTo>
                  <a:pt x="1563433" y="148729"/>
                </a:lnTo>
                <a:lnTo>
                  <a:pt x="1578013" y="127088"/>
                </a:lnTo>
                <a:lnTo>
                  <a:pt x="1584883" y="92760"/>
                </a:lnTo>
                <a:close/>
              </a:path>
              <a:path w="3305175" h="181609">
                <a:moveTo>
                  <a:pt x="1946148" y="176390"/>
                </a:moveTo>
                <a:lnTo>
                  <a:pt x="1945398" y="172847"/>
                </a:lnTo>
                <a:lnTo>
                  <a:pt x="1925218" y="62674"/>
                </a:lnTo>
                <a:lnTo>
                  <a:pt x="1914436" y="3784"/>
                </a:lnTo>
                <a:lnTo>
                  <a:pt x="1913915" y="1803"/>
                </a:lnTo>
                <a:lnTo>
                  <a:pt x="1911934" y="0"/>
                </a:lnTo>
                <a:lnTo>
                  <a:pt x="1904149" y="0"/>
                </a:lnTo>
                <a:lnTo>
                  <a:pt x="1902117" y="1282"/>
                </a:lnTo>
                <a:lnTo>
                  <a:pt x="1901609" y="2794"/>
                </a:lnTo>
                <a:lnTo>
                  <a:pt x="1849297" y="131343"/>
                </a:lnTo>
                <a:lnTo>
                  <a:pt x="1848256" y="131343"/>
                </a:lnTo>
                <a:lnTo>
                  <a:pt x="1820176" y="62674"/>
                </a:lnTo>
                <a:lnTo>
                  <a:pt x="1795691" y="2794"/>
                </a:lnTo>
                <a:lnTo>
                  <a:pt x="1795183" y="1282"/>
                </a:lnTo>
                <a:lnTo>
                  <a:pt x="1792909" y="0"/>
                </a:lnTo>
                <a:lnTo>
                  <a:pt x="1785378" y="0"/>
                </a:lnTo>
                <a:lnTo>
                  <a:pt x="1783359" y="1803"/>
                </a:lnTo>
                <a:lnTo>
                  <a:pt x="1782838" y="3784"/>
                </a:lnTo>
                <a:lnTo>
                  <a:pt x="1751647" y="172847"/>
                </a:lnTo>
                <a:lnTo>
                  <a:pt x="1751139" y="176390"/>
                </a:lnTo>
                <a:lnTo>
                  <a:pt x="1752917" y="178638"/>
                </a:lnTo>
                <a:lnTo>
                  <a:pt x="1774786" y="178638"/>
                </a:lnTo>
                <a:lnTo>
                  <a:pt x="1777060" y="176898"/>
                </a:lnTo>
                <a:lnTo>
                  <a:pt x="1777301" y="175107"/>
                </a:lnTo>
                <a:lnTo>
                  <a:pt x="1795424" y="62674"/>
                </a:lnTo>
                <a:lnTo>
                  <a:pt x="1796453" y="62674"/>
                </a:lnTo>
                <a:lnTo>
                  <a:pt x="1841995" y="178396"/>
                </a:lnTo>
                <a:lnTo>
                  <a:pt x="1842477" y="179882"/>
                </a:lnTo>
                <a:lnTo>
                  <a:pt x="1844243" y="181152"/>
                </a:lnTo>
                <a:lnTo>
                  <a:pt x="1853044" y="181152"/>
                </a:lnTo>
                <a:lnTo>
                  <a:pt x="1854530" y="179882"/>
                </a:lnTo>
                <a:lnTo>
                  <a:pt x="1855050" y="178396"/>
                </a:lnTo>
                <a:lnTo>
                  <a:pt x="1873465" y="131343"/>
                </a:lnTo>
                <a:lnTo>
                  <a:pt x="1900351" y="62674"/>
                </a:lnTo>
                <a:lnTo>
                  <a:pt x="1901088" y="62674"/>
                </a:lnTo>
                <a:lnTo>
                  <a:pt x="1919719" y="175107"/>
                </a:lnTo>
                <a:lnTo>
                  <a:pt x="1920227" y="176898"/>
                </a:lnTo>
                <a:lnTo>
                  <a:pt x="1922233" y="178638"/>
                </a:lnTo>
                <a:lnTo>
                  <a:pt x="1944408" y="178638"/>
                </a:lnTo>
                <a:lnTo>
                  <a:pt x="1946148" y="176390"/>
                </a:lnTo>
                <a:close/>
              </a:path>
              <a:path w="3305175" h="181609">
                <a:moveTo>
                  <a:pt x="2008543" y="4813"/>
                </a:moveTo>
                <a:lnTo>
                  <a:pt x="2006295" y="2552"/>
                </a:lnTo>
                <a:lnTo>
                  <a:pt x="1984667" y="2552"/>
                </a:lnTo>
                <a:lnTo>
                  <a:pt x="1982368" y="4813"/>
                </a:lnTo>
                <a:lnTo>
                  <a:pt x="1982368" y="176390"/>
                </a:lnTo>
                <a:lnTo>
                  <a:pt x="1984667" y="178638"/>
                </a:lnTo>
                <a:lnTo>
                  <a:pt x="2006295" y="178638"/>
                </a:lnTo>
                <a:lnTo>
                  <a:pt x="2008543" y="176390"/>
                </a:lnTo>
                <a:lnTo>
                  <a:pt x="2008543" y="4813"/>
                </a:lnTo>
                <a:close/>
              </a:path>
              <a:path w="3305175" h="181609">
                <a:moveTo>
                  <a:pt x="2156498" y="157543"/>
                </a:moveTo>
                <a:lnTo>
                  <a:pt x="2154466" y="155270"/>
                </a:lnTo>
                <a:lnTo>
                  <a:pt x="2083562" y="155270"/>
                </a:lnTo>
                <a:lnTo>
                  <a:pt x="2083562" y="4813"/>
                </a:lnTo>
                <a:lnTo>
                  <a:pt x="2081263" y="2552"/>
                </a:lnTo>
                <a:lnTo>
                  <a:pt x="2059381" y="2552"/>
                </a:lnTo>
                <a:lnTo>
                  <a:pt x="2057349" y="4813"/>
                </a:lnTo>
                <a:lnTo>
                  <a:pt x="2057349" y="176390"/>
                </a:lnTo>
                <a:lnTo>
                  <a:pt x="2059381" y="178638"/>
                </a:lnTo>
                <a:lnTo>
                  <a:pt x="2154466" y="178638"/>
                </a:lnTo>
                <a:lnTo>
                  <a:pt x="2156498" y="176390"/>
                </a:lnTo>
                <a:lnTo>
                  <a:pt x="2156498" y="157543"/>
                </a:lnTo>
                <a:close/>
              </a:path>
              <a:path w="3305175" h="181609">
                <a:moveTo>
                  <a:pt x="2338425" y="175348"/>
                </a:moveTo>
                <a:lnTo>
                  <a:pt x="2336901" y="172123"/>
                </a:lnTo>
                <a:lnTo>
                  <a:pt x="2322525" y="140411"/>
                </a:lnTo>
                <a:lnTo>
                  <a:pt x="2312708" y="118757"/>
                </a:lnTo>
                <a:lnTo>
                  <a:pt x="2285796" y="59397"/>
                </a:lnTo>
                <a:lnTo>
                  <a:pt x="2285796" y="118757"/>
                </a:lnTo>
                <a:lnTo>
                  <a:pt x="2222931" y="118757"/>
                </a:lnTo>
                <a:lnTo>
                  <a:pt x="2253602" y="49834"/>
                </a:lnTo>
                <a:lnTo>
                  <a:pt x="2254885" y="49834"/>
                </a:lnTo>
                <a:lnTo>
                  <a:pt x="2285796" y="118757"/>
                </a:lnTo>
                <a:lnTo>
                  <a:pt x="2285796" y="59397"/>
                </a:lnTo>
                <a:lnTo>
                  <a:pt x="2281466" y="49834"/>
                </a:lnTo>
                <a:lnTo>
                  <a:pt x="2260155" y="2794"/>
                </a:lnTo>
                <a:lnTo>
                  <a:pt x="2259419" y="1282"/>
                </a:lnTo>
                <a:lnTo>
                  <a:pt x="2257145" y="0"/>
                </a:lnTo>
                <a:lnTo>
                  <a:pt x="2252116" y="0"/>
                </a:lnTo>
                <a:lnTo>
                  <a:pt x="2249830" y="1282"/>
                </a:lnTo>
                <a:lnTo>
                  <a:pt x="2249093" y="2794"/>
                </a:lnTo>
                <a:lnTo>
                  <a:pt x="2170341" y="175348"/>
                </a:lnTo>
                <a:lnTo>
                  <a:pt x="2172347" y="178638"/>
                </a:lnTo>
                <a:lnTo>
                  <a:pt x="2194991" y="178638"/>
                </a:lnTo>
                <a:lnTo>
                  <a:pt x="2197011" y="176657"/>
                </a:lnTo>
                <a:lnTo>
                  <a:pt x="2197760" y="174904"/>
                </a:lnTo>
                <a:lnTo>
                  <a:pt x="2201557" y="166230"/>
                </a:lnTo>
                <a:lnTo>
                  <a:pt x="2209279" y="149034"/>
                </a:lnTo>
                <a:lnTo>
                  <a:pt x="2213102" y="140411"/>
                </a:lnTo>
                <a:lnTo>
                  <a:pt x="2295372" y="140411"/>
                </a:lnTo>
                <a:lnTo>
                  <a:pt x="2310981" y="174904"/>
                </a:lnTo>
                <a:lnTo>
                  <a:pt x="2311997" y="177114"/>
                </a:lnTo>
                <a:lnTo>
                  <a:pt x="2313775" y="178638"/>
                </a:lnTo>
                <a:lnTo>
                  <a:pt x="2336406" y="178638"/>
                </a:lnTo>
                <a:lnTo>
                  <a:pt x="2338425" y="175348"/>
                </a:lnTo>
                <a:close/>
              </a:path>
              <a:path w="3305175" h="181609">
                <a:moveTo>
                  <a:pt x="2508250" y="4813"/>
                </a:moveTo>
                <a:lnTo>
                  <a:pt x="2505976" y="2552"/>
                </a:lnTo>
                <a:lnTo>
                  <a:pt x="2484602" y="2552"/>
                </a:lnTo>
                <a:lnTo>
                  <a:pt x="2482570" y="4813"/>
                </a:lnTo>
                <a:lnTo>
                  <a:pt x="2482570" y="126301"/>
                </a:lnTo>
                <a:lnTo>
                  <a:pt x="2482329" y="126301"/>
                </a:lnTo>
                <a:lnTo>
                  <a:pt x="2417508" y="51346"/>
                </a:lnTo>
                <a:lnTo>
                  <a:pt x="2373122" y="0"/>
                </a:lnTo>
                <a:lnTo>
                  <a:pt x="2364321" y="0"/>
                </a:lnTo>
                <a:lnTo>
                  <a:pt x="2362060" y="2032"/>
                </a:lnTo>
                <a:lnTo>
                  <a:pt x="2362060" y="176390"/>
                </a:lnTo>
                <a:lnTo>
                  <a:pt x="2364321" y="178638"/>
                </a:lnTo>
                <a:lnTo>
                  <a:pt x="2385428" y="178638"/>
                </a:lnTo>
                <a:lnTo>
                  <a:pt x="2387460" y="176390"/>
                </a:lnTo>
                <a:lnTo>
                  <a:pt x="2387460" y="51346"/>
                </a:lnTo>
                <a:lnTo>
                  <a:pt x="2387727" y="51346"/>
                </a:lnTo>
                <a:lnTo>
                  <a:pt x="2496921" y="181152"/>
                </a:lnTo>
                <a:lnTo>
                  <a:pt x="2505976" y="181152"/>
                </a:lnTo>
                <a:lnTo>
                  <a:pt x="2508250" y="179158"/>
                </a:lnTo>
                <a:lnTo>
                  <a:pt x="2508250" y="126301"/>
                </a:lnTo>
                <a:lnTo>
                  <a:pt x="2508250" y="4813"/>
                </a:lnTo>
                <a:close/>
              </a:path>
              <a:path w="3305175" h="181609">
                <a:moveTo>
                  <a:pt x="2725140" y="90855"/>
                </a:moveTo>
                <a:lnTo>
                  <a:pt x="2718054" y="55435"/>
                </a:lnTo>
                <a:lnTo>
                  <a:pt x="2699969" y="28435"/>
                </a:lnTo>
                <a:lnTo>
                  <a:pt x="2699969" y="90855"/>
                </a:lnTo>
                <a:lnTo>
                  <a:pt x="2694800" y="116192"/>
                </a:lnTo>
                <a:lnTo>
                  <a:pt x="2680741" y="136906"/>
                </a:lnTo>
                <a:lnTo>
                  <a:pt x="2659938" y="150901"/>
                </a:lnTo>
                <a:lnTo>
                  <a:pt x="2634538" y="156032"/>
                </a:lnTo>
                <a:lnTo>
                  <a:pt x="2609278" y="150901"/>
                </a:lnTo>
                <a:lnTo>
                  <a:pt x="2588564" y="136906"/>
                </a:lnTo>
                <a:lnTo>
                  <a:pt x="2574544" y="116192"/>
                </a:lnTo>
                <a:lnTo>
                  <a:pt x="2569387" y="90855"/>
                </a:lnTo>
                <a:lnTo>
                  <a:pt x="2574544" y="65519"/>
                </a:lnTo>
                <a:lnTo>
                  <a:pt x="2588564" y="44627"/>
                </a:lnTo>
                <a:lnTo>
                  <a:pt x="2609278" y="30441"/>
                </a:lnTo>
                <a:lnTo>
                  <a:pt x="2634538" y="25209"/>
                </a:lnTo>
                <a:lnTo>
                  <a:pt x="2659938" y="30441"/>
                </a:lnTo>
                <a:lnTo>
                  <a:pt x="2680741" y="44627"/>
                </a:lnTo>
                <a:lnTo>
                  <a:pt x="2694800" y="65519"/>
                </a:lnTo>
                <a:lnTo>
                  <a:pt x="2699969" y="90855"/>
                </a:lnTo>
                <a:lnTo>
                  <a:pt x="2699969" y="28435"/>
                </a:lnTo>
                <a:lnTo>
                  <a:pt x="2698712" y="26555"/>
                </a:lnTo>
                <a:lnTo>
                  <a:pt x="2696705" y="25209"/>
                </a:lnTo>
                <a:lnTo>
                  <a:pt x="2669933" y="7112"/>
                </a:lnTo>
                <a:lnTo>
                  <a:pt x="2634538" y="0"/>
                </a:lnTo>
                <a:lnTo>
                  <a:pt x="2599194" y="7112"/>
                </a:lnTo>
                <a:lnTo>
                  <a:pt x="2570518" y="26555"/>
                </a:lnTo>
                <a:lnTo>
                  <a:pt x="2551265" y="55435"/>
                </a:lnTo>
                <a:lnTo>
                  <a:pt x="2544229" y="90855"/>
                </a:lnTo>
                <a:lnTo>
                  <a:pt x="2551265" y="126187"/>
                </a:lnTo>
                <a:lnTo>
                  <a:pt x="2570518" y="154863"/>
                </a:lnTo>
                <a:lnTo>
                  <a:pt x="2599194" y="174117"/>
                </a:lnTo>
                <a:lnTo>
                  <a:pt x="2634538" y="181152"/>
                </a:lnTo>
                <a:lnTo>
                  <a:pt x="2669933" y="174117"/>
                </a:lnTo>
                <a:lnTo>
                  <a:pt x="2696984" y="156032"/>
                </a:lnTo>
                <a:lnTo>
                  <a:pt x="2698712" y="154863"/>
                </a:lnTo>
                <a:lnTo>
                  <a:pt x="2718054" y="126187"/>
                </a:lnTo>
                <a:lnTo>
                  <a:pt x="2725140" y="90855"/>
                </a:lnTo>
                <a:close/>
              </a:path>
              <a:path w="3305175" h="181609">
                <a:moveTo>
                  <a:pt x="2891002" y="160489"/>
                </a:moveTo>
                <a:lnTo>
                  <a:pt x="2888970" y="158508"/>
                </a:lnTo>
                <a:lnTo>
                  <a:pt x="2858528" y="158508"/>
                </a:lnTo>
                <a:lnTo>
                  <a:pt x="2858528" y="46062"/>
                </a:lnTo>
                <a:lnTo>
                  <a:pt x="2858528" y="9855"/>
                </a:lnTo>
                <a:lnTo>
                  <a:pt x="2856509" y="7594"/>
                </a:lnTo>
                <a:lnTo>
                  <a:pt x="2841663" y="7594"/>
                </a:lnTo>
                <a:lnTo>
                  <a:pt x="2804198" y="41541"/>
                </a:lnTo>
                <a:lnTo>
                  <a:pt x="2803169" y="42532"/>
                </a:lnTo>
                <a:lnTo>
                  <a:pt x="2802674" y="44564"/>
                </a:lnTo>
                <a:lnTo>
                  <a:pt x="2803423" y="46570"/>
                </a:lnTo>
                <a:lnTo>
                  <a:pt x="2806458" y="55359"/>
                </a:lnTo>
                <a:lnTo>
                  <a:pt x="2807220" y="57619"/>
                </a:lnTo>
                <a:lnTo>
                  <a:pt x="2809710" y="58140"/>
                </a:lnTo>
                <a:lnTo>
                  <a:pt x="2811983" y="57150"/>
                </a:lnTo>
                <a:lnTo>
                  <a:pt x="2833865" y="46062"/>
                </a:lnTo>
                <a:lnTo>
                  <a:pt x="2833865" y="158508"/>
                </a:lnTo>
                <a:lnTo>
                  <a:pt x="2795867" y="158508"/>
                </a:lnTo>
                <a:lnTo>
                  <a:pt x="2793873" y="160489"/>
                </a:lnTo>
                <a:lnTo>
                  <a:pt x="2793873" y="176657"/>
                </a:lnTo>
                <a:lnTo>
                  <a:pt x="2795867" y="178638"/>
                </a:lnTo>
                <a:lnTo>
                  <a:pt x="2888970" y="178638"/>
                </a:lnTo>
                <a:lnTo>
                  <a:pt x="2891002" y="176657"/>
                </a:lnTo>
                <a:lnTo>
                  <a:pt x="2891002" y="160489"/>
                </a:lnTo>
                <a:close/>
              </a:path>
              <a:path w="3305175" h="181609">
                <a:moveTo>
                  <a:pt x="3035655" y="132829"/>
                </a:moveTo>
                <a:lnTo>
                  <a:pt x="3032518" y="117894"/>
                </a:lnTo>
                <a:lnTo>
                  <a:pt x="3024771" y="105714"/>
                </a:lnTo>
                <a:lnTo>
                  <a:pt x="3021965" y="103136"/>
                </a:lnTo>
                <a:lnTo>
                  <a:pt x="3014853" y="96596"/>
                </a:lnTo>
                <a:lnTo>
                  <a:pt x="3009481" y="93395"/>
                </a:lnTo>
                <a:lnTo>
                  <a:pt x="3009481" y="133375"/>
                </a:lnTo>
                <a:lnTo>
                  <a:pt x="3006953" y="144754"/>
                </a:lnTo>
                <a:lnTo>
                  <a:pt x="3000070" y="153390"/>
                </a:lnTo>
                <a:lnTo>
                  <a:pt x="2989846" y="158851"/>
                </a:lnTo>
                <a:lnTo>
                  <a:pt x="2977286" y="160769"/>
                </a:lnTo>
                <a:lnTo>
                  <a:pt x="2965323" y="158813"/>
                </a:lnTo>
                <a:lnTo>
                  <a:pt x="2955213" y="153289"/>
                </a:lnTo>
                <a:lnTo>
                  <a:pt x="2948216" y="144653"/>
                </a:lnTo>
                <a:lnTo>
                  <a:pt x="2945612" y="133375"/>
                </a:lnTo>
                <a:lnTo>
                  <a:pt x="2947720" y="123431"/>
                </a:lnTo>
                <a:lnTo>
                  <a:pt x="2953918" y="114363"/>
                </a:lnTo>
                <a:lnTo>
                  <a:pt x="2963926" y="107251"/>
                </a:lnTo>
                <a:lnTo>
                  <a:pt x="2977527" y="103136"/>
                </a:lnTo>
                <a:lnTo>
                  <a:pt x="2991116" y="107251"/>
                </a:lnTo>
                <a:lnTo>
                  <a:pt x="3001137" y="114363"/>
                </a:lnTo>
                <a:lnTo>
                  <a:pt x="3007347" y="123431"/>
                </a:lnTo>
                <a:lnTo>
                  <a:pt x="3009481" y="133375"/>
                </a:lnTo>
                <a:lnTo>
                  <a:pt x="3009481" y="93395"/>
                </a:lnTo>
                <a:lnTo>
                  <a:pt x="3005226" y="90855"/>
                </a:lnTo>
                <a:lnTo>
                  <a:pt x="3005226" y="89852"/>
                </a:lnTo>
                <a:lnTo>
                  <a:pt x="3013824" y="84175"/>
                </a:lnTo>
                <a:lnTo>
                  <a:pt x="3018917" y="79019"/>
                </a:lnTo>
                <a:lnTo>
                  <a:pt x="3022231" y="75653"/>
                </a:lnTo>
                <a:lnTo>
                  <a:pt x="3028607" y="64541"/>
                </a:lnTo>
                <a:lnTo>
                  <a:pt x="3031147" y="51104"/>
                </a:lnTo>
                <a:lnTo>
                  <a:pt x="3027083" y="32219"/>
                </a:lnTo>
                <a:lnTo>
                  <a:pt x="3022003" y="25679"/>
                </a:lnTo>
                <a:lnTo>
                  <a:pt x="3015818" y="17691"/>
                </a:lnTo>
                <a:lnTo>
                  <a:pt x="3005734" y="12179"/>
                </a:lnTo>
                <a:lnTo>
                  <a:pt x="3005734" y="52095"/>
                </a:lnTo>
                <a:lnTo>
                  <a:pt x="3004045" y="61544"/>
                </a:lnTo>
                <a:lnTo>
                  <a:pt x="2998901" y="69519"/>
                </a:lnTo>
                <a:lnTo>
                  <a:pt x="2990113" y="75526"/>
                </a:lnTo>
                <a:lnTo>
                  <a:pt x="2977527" y="79019"/>
                </a:lnTo>
                <a:lnTo>
                  <a:pt x="2964853" y="75438"/>
                </a:lnTo>
                <a:lnTo>
                  <a:pt x="2956077" y="69507"/>
                </a:lnTo>
                <a:lnTo>
                  <a:pt x="2950984" y="61607"/>
                </a:lnTo>
                <a:lnTo>
                  <a:pt x="2949346" y="52095"/>
                </a:lnTo>
                <a:lnTo>
                  <a:pt x="2951505" y="41490"/>
                </a:lnTo>
                <a:lnTo>
                  <a:pt x="2957398" y="33134"/>
                </a:lnTo>
                <a:lnTo>
                  <a:pt x="2966123" y="27647"/>
                </a:lnTo>
                <a:lnTo>
                  <a:pt x="2976765" y="25679"/>
                </a:lnTo>
                <a:lnTo>
                  <a:pt x="2988297" y="27647"/>
                </a:lnTo>
                <a:lnTo>
                  <a:pt x="2997479" y="33134"/>
                </a:lnTo>
                <a:lnTo>
                  <a:pt x="3003537" y="41490"/>
                </a:lnTo>
                <a:lnTo>
                  <a:pt x="3005734" y="52095"/>
                </a:lnTo>
                <a:lnTo>
                  <a:pt x="3005734" y="12179"/>
                </a:lnTo>
                <a:lnTo>
                  <a:pt x="2998749" y="8356"/>
                </a:lnTo>
                <a:lnTo>
                  <a:pt x="2977286" y="5054"/>
                </a:lnTo>
                <a:lnTo>
                  <a:pt x="2956204" y="8356"/>
                </a:lnTo>
                <a:lnTo>
                  <a:pt x="2939275" y="17691"/>
                </a:lnTo>
                <a:lnTo>
                  <a:pt x="2928023" y="32219"/>
                </a:lnTo>
                <a:lnTo>
                  <a:pt x="2923946" y="51104"/>
                </a:lnTo>
                <a:lnTo>
                  <a:pt x="2926473" y="64693"/>
                </a:lnTo>
                <a:lnTo>
                  <a:pt x="2932849" y="75882"/>
                </a:lnTo>
                <a:lnTo>
                  <a:pt x="2941243" y="84429"/>
                </a:lnTo>
                <a:lnTo>
                  <a:pt x="2949867" y="90093"/>
                </a:lnTo>
                <a:lnTo>
                  <a:pt x="2949867" y="90855"/>
                </a:lnTo>
                <a:lnTo>
                  <a:pt x="2941180" y="96139"/>
                </a:lnTo>
                <a:lnTo>
                  <a:pt x="2931147" y="105257"/>
                </a:lnTo>
                <a:lnTo>
                  <a:pt x="2922854" y="117652"/>
                </a:lnTo>
                <a:lnTo>
                  <a:pt x="2919412" y="132829"/>
                </a:lnTo>
                <a:lnTo>
                  <a:pt x="2923463" y="151942"/>
                </a:lnTo>
                <a:lnTo>
                  <a:pt x="2935020" y="167271"/>
                </a:lnTo>
                <a:lnTo>
                  <a:pt x="2953181" y="177457"/>
                </a:lnTo>
                <a:lnTo>
                  <a:pt x="2977045" y="181152"/>
                </a:lnTo>
                <a:lnTo>
                  <a:pt x="3001568" y="177457"/>
                </a:lnTo>
                <a:lnTo>
                  <a:pt x="3020009" y="167271"/>
                </a:lnTo>
                <a:lnTo>
                  <a:pt x="3024936" y="160769"/>
                </a:lnTo>
                <a:lnTo>
                  <a:pt x="3031617" y="151942"/>
                </a:lnTo>
                <a:lnTo>
                  <a:pt x="3035655" y="132829"/>
                </a:lnTo>
                <a:close/>
              </a:path>
              <a:path w="3305175" h="181609">
                <a:moveTo>
                  <a:pt x="3177070" y="123532"/>
                </a:moveTo>
                <a:lnTo>
                  <a:pt x="3172599" y="100368"/>
                </a:lnTo>
                <a:lnTo>
                  <a:pt x="3165170" y="89611"/>
                </a:lnTo>
                <a:lnTo>
                  <a:pt x="3160776" y="83235"/>
                </a:lnTo>
                <a:lnTo>
                  <a:pt x="3153905" y="78905"/>
                </a:lnTo>
                <a:lnTo>
                  <a:pt x="3153905" y="123799"/>
                </a:lnTo>
                <a:lnTo>
                  <a:pt x="3151327" y="137185"/>
                </a:lnTo>
                <a:lnTo>
                  <a:pt x="3144278" y="148221"/>
                </a:lnTo>
                <a:lnTo>
                  <a:pt x="3133750" y="155740"/>
                </a:lnTo>
                <a:lnTo>
                  <a:pt x="3120720" y="158508"/>
                </a:lnTo>
                <a:lnTo>
                  <a:pt x="3103422" y="153695"/>
                </a:lnTo>
                <a:lnTo>
                  <a:pt x="3092297" y="141541"/>
                </a:lnTo>
                <a:lnTo>
                  <a:pt x="3086709" y="125425"/>
                </a:lnTo>
                <a:lnTo>
                  <a:pt x="3085985" y="108737"/>
                </a:lnTo>
                <a:lnTo>
                  <a:pt x="3089211" y="103809"/>
                </a:lnTo>
                <a:lnTo>
                  <a:pt x="3096323" y="97459"/>
                </a:lnTo>
                <a:lnTo>
                  <a:pt x="3106890" y="91948"/>
                </a:lnTo>
                <a:lnTo>
                  <a:pt x="3120479" y="89611"/>
                </a:lnTo>
                <a:lnTo>
                  <a:pt x="3133547" y="92290"/>
                </a:lnTo>
                <a:lnTo>
                  <a:pt x="3144164" y="99618"/>
                </a:lnTo>
                <a:lnTo>
                  <a:pt x="3151289" y="110490"/>
                </a:lnTo>
                <a:lnTo>
                  <a:pt x="3153905" y="123799"/>
                </a:lnTo>
                <a:lnTo>
                  <a:pt x="3153905" y="78905"/>
                </a:lnTo>
                <a:lnTo>
                  <a:pt x="3152889" y="78257"/>
                </a:lnTo>
                <a:lnTo>
                  <a:pt x="3143948" y="72605"/>
                </a:lnTo>
                <a:lnTo>
                  <a:pt x="3124492" y="68961"/>
                </a:lnTo>
                <a:lnTo>
                  <a:pt x="3112414" y="70231"/>
                </a:lnTo>
                <a:lnTo>
                  <a:pt x="3102165" y="73139"/>
                </a:lnTo>
                <a:lnTo>
                  <a:pt x="3094698" y="76276"/>
                </a:lnTo>
                <a:lnTo>
                  <a:pt x="3090989" y="78257"/>
                </a:lnTo>
                <a:lnTo>
                  <a:pt x="3102241" y="57048"/>
                </a:lnTo>
                <a:lnTo>
                  <a:pt x="3119729" y="40271"/>
                </a:lnTo>
                <a:lnTo>
                  <a:pt x="3137814" y="28587"/>
                </a:lnTo>
                <a:lnTo>
                  <a:pt x="3150882" y="22656"/>
                </a:lnTo>
                <a:lnTo>
                  <a:pt x="3155708" y="21145"/>
                </a:lnTo>
                <a:lnTo>
                  <a:pt x="3156686" y="18364"/>
                </a:lnTo>
                <a:lnTo>
                  <a:pt x="3155416" y="15379"/>
                </a:lnTo>
                <a:lnTo>
                  <a:pt x="3151162" y="5054"/>
                </a:lnTo>
                <a:lnTo>
                  <a:pt x="3150133" y="2273"/>
                </a:lnTo>
                <a:lnTo>
                  <a:pt x="3147872" y="1041"/>
                </a:lnTo>
                <a:lnTo>
                  <a:pt x="3094532" y="33362"/>
                </a:lnTo>
                <a:lnTo>
                  <a:pt x="3071330" y="65354"/>
                </a:lnTo>
                <a:lnTo>
                  <a:pt x="3061576" y="110680"/>
                </a:lnTo>
                <a:lnTo>
                  <a:pt x="3065183" y="138036"/>
                </a:lnTo>
                <a:lnTo>
                  <a:pt x="3076156" y="160451"/>
                </a:lnTo>
                <a:lnTo>
                  <a:pt x="3094685" y="175590"/>
                </a:lnTo>
                <a:lnTo>
                  <a:pt x="3120961" y="181152"/>
                </a:lnTo>
                <a:lnTo>
                  <a:pt x="3142564" y="176606"/>
                </a:lnTo>
                <a:lnTo>
                  <a:pt x="3160420" y="164236"/>
                </a:lnTo>
                <a:lnTo>
                  <a:pt x="3164230" y="158508"/>
                </a:lnTo>
                <a:lnTo>
                  <a:pt x="3172574" y="145923"/>
                </a:lnTo>
                <a:lnTo>
                  <a:pt x="3177070" y="123532"/>
                </a:lnTo>
                <a:close/>
              </a:path>
              <a:path w="3305175" h="181609">
                <a:moveTo>
                  <a:pt x="3304654" y="133096"/>
                </a:moveTo>
                <a:lnTo>
                  <a:pt x="3301555" y="118135"/>
                </a:lnTo>
                <a:lnTo>
                  <a:pt x="3293846" y="105981"/>
                </a:lnTo>
                <a:lnTo>
                  <a:pt x="3283928" y="96951"/>
                </a:lnTo>
                <a:lnTo>
                  <a:pt x="3274174" y="91363"/>
                </a:lnTo>
                <a:lnTo>
                  <a:pt x="3274174" y="90614"/>
                </a:lnTo>
                <a:lnTo>
                  <a:pt x="3283000" y="84924"/>
                </a:lnTo>
                <a:lnTo>
                  <a:pt x="3291382" y="76136"/>
                </a:lnTo>
                <a:lnTo>
                  <a:pt x="3297656" y="64693"/>
                </a:lnTo>
                <a:lnTo>
                  <a:pt x="3300120" y="51104"/>
                </a:lnTo>
                <a:lnTo>
                  <a:pt x="3295980" y="32004"/>
                </a:lnTo>
                <a:lnTo>
                  <a:pt x="3292462" y="27457"/>
                </a:lnTo>
                <a:lnTo>
                  <a:pt x="3284753" y="17513"/>
                </a:lnTo>
                <a:lnTo>
                  <a:pt x="3268040" y="8280"/>
                </a:lnTo>
                <a:lnTo>
                  <a:pt x="3247504" y="5054"/>
                </a:lnTo>
                <a:lnTo>
                  <a:pt x="3228670" y="8509"/>
                </a:lnTo>
                <a:lnTo>
                  <a:pt x="3213951" y="16116"/>
                </a:lnTo>
                <a:lnTo>
                  <a:pt x="3204375" y="23723"/>
                </a:lnTo>
                <a:lnTo>
                  <a:pt x="3199206" y="28981"/>
                </a:lnTo>
                <a:lnTo>
                  <a:pt x="3198965" y="32004"/>
                </a:lnTo>
                <a:lnTo>
                  <a:pt x="3200958" y="33756"/>
                </a:lnTo>
                <a:lnTo>
                  <a:pt x="3210255" y="42049"/>
                </a:lnTo>
                <a:lnTo>
                  <a:pt x="3212541" y="44043"/>
                </a:lnTo>
                <a:lnTo>
                  <a:pt x="3215309" y="43561"/>
                </a:lnTo>
                <a:lnTo>
                  <a:pt x="3216808" y="41541"/>
                </a:lnTo>
                <a:lnTo>
                  <a:pt x="3221367" y="37007"/>
                </a:lnTo>
                <a:lnTo>
                  <a:pt x="3227628" y="32423"/>
                </a:lnTo>
                <a:lnTo>
                  <a:pt x="3235756" y="28879"/>
                </a:lnTo>
                <a:lnTo>
                  <a:pt x="3245993" y="27457"/>
                </a:lnTo>
                <a:lnTo>
                  <a:pt x="3256737" y="29362"/>
                </a:lnTo>
                <a:lnTo>
                  <a:pt x="3265894" y="34836"/>
                </a:lnTo>
                <a:lnTo>
                  <a:pt x="3272282" y="43472"/>
                </a:lnTo>
                <a:lnTo>
                  <a:pt x="3274682" y="54876"/>
                </a:lnTo>
                <a:lnTo>
                  <a:pt x="3272459" y="65328"/>
                </a:lnTo>
                <a:lnTo>
                  <a:pt x="3265817" y="73888"/>
                </a:lnTo>
                <a:lnTo>
                  <a:pt x="3254743" y="79667"/>
                </a:lnTo>
                <a:lnTo>
                  <a:pt x="3239236" y="81788"/>
                </a:lnTo>
                <a:lnTo>
                  <a:pt x="3221583" y="81788"/>
                </a:lnTo>
                <a:lnTo>
                  <a:pt x="3220097" y="83299"/>
                </a:lnTo>
                <a:lnTo>
                  <a:pt x="3220097" y="101384"/>
                </a:lnTo>
                <a:lnTo>
                  <a:pt x="3222104" y="103136"/>
                </a:lnTo>
                <a:lnTo>
                  <a:pt x="3238957" y="103136"/>
                </a:lnTo>
                <a:lnTo>
                  <a:pt x="3256534" y="105613"/>
                </a:lnTo>
                <a:lnTo>
                  <a:pt x="3268942" y="112204"/>
                </a:lnTo>
                <a:lnTo>
                  <a:pt x="3276295" y="121627"/>
                </a:lnTo>
                <a:lnTo>
                  <a:pt x="3278733" y="132588"/>
                </a:lnTo>
                <a:lnTo>
                  <a:pt x="3276117" y="143929"/>
                </a:lnTo>
                <a:lnTo>
                  <a:pt x="3269132" y="152476"/>
                </a:lnTo>
                <a:lnTo>
                  <a:pt x="3259086" y="157861"/>
                </a:lnTo>
                <a:lnTo>
                  <a:pt x="3247263" y="159740"/>
                </a:lnTo>
                <a:lnTo>
                  <a:pt x="3234258" y="157594"/>
                </a:lnTo>
                <a:lnTo>
                  <a:pt x="3223730" y="152717"/>
                </a:lnTo>
                <a:lnTo>
                  <a:pt x="3216402" y="147447"/>
                </a:lnTo>
                <a:lnTo>
                  <a:pt x="3213036" y="144145"/>
                </a:lnTo>
                <a:lnTo>
                  <a:pt x="3211017" y="141884"/>
                </a:lnTo>
                <a:lnTo>
                  <a:pt x="3208744" y="141693"/>
                </a:lnTo>
                <a:lnTo>
                  <a:pt x="3206242" y="143637"/>
                </a:lnTo>
                <a:lnTo>
                  <a:pt x="3196425" y="152742"/>
                </a:lnTo>
                <a:lnTo>
                  <a:pt x="3194685" y="154241"/>
                </a:lnTo>
                <a:lnTo>
                  <a:pt x="3194685" y="156997"/>
                </a:lnTo>
                <a:lnTo>
                  <a:pt x="3196196" y="158750"/>
                </a:lnTo>
                <a:lnTo>
                  <a:pt x="3202190" y="165023"/>
                </a:lnTo>
                <a:lnTo>
                  <a:pt x="3212350" y="172415"/>
                </a:lnTo>
                <a:lnTo>
                  <a:pt x="3227324" y="178574"/>
                </a:lnTo>
                <a:lnTo>
                  <a:pt x="3247783" y="181152"/>
                </a:lnTo>
                <a:lnTo>
                  <a:pt x="3271316" y="177495"/>
                </a:lnTo>
                <a:lnTo>
                  <a:pt x="3289236" y="167386"/>
                </a:lnTo>
                <a:lnTo>
                  <a:pt x="3294964" y="159740"/>
                </a:lnTo>
                <a:lnTo>
                  <a:pt x="3300641" y="152158"/>
                </a:lnTo>
                <a:lnTo>
                  <a:pt x="3304654" y="1330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F0945-3712-B90C-C55F-31520B05A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FFFCE2-DB3E-49B7-6F11-D2B9B2D095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lang="it-IT" spc="-5" dirty="0"/>
              <a:t>Attilio Frangi</a:t>
            </a:r>
            <a:endParaRPr lang="it-IT" spc="-1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9">
            <a:extLst>
              <a:ext uri="{FF2B5EF4-FFF2-40B4-BE49-F238E27FC236}">
                <a16:creationId xmlns:a16="http://schemas.microsoft.com/office/drawing/2014/main" id="{F4D3F3C3-6CC3-D31F-4CC6-AA8AF72AFF42}"/>
              </a:ext>
            </a:extLst>
          </p:cNvPr>
          <p:cNvSpPr/>
          <p:nvPr userDrawn="1"/>
        </p:nvSpPr>
        <p:spPr>
          <a:xfrm>
            <a:off x="0" y="6286500"/>
            <a:ext cx="12189460" cy="571500"/>
          </a:xfrm>
          <a:custGeom>
            <a:avLst/>
            <a:gdLst/>
            <a:ahLst/>
            <a:cxnLst/>
            <a:rect l="l" t="t" r="r" b="b"/>
            <a:pathLst>
              <a:path w="12189460" h="571500">
                <a:moveTo>
                  <a:pt x="12188952" y="0"/>
                </a:moveTo>
                <a:lnTo>
                  <a:pt x="0" y="0"/>
                </a:lnTo>
                <a:lnTo>
                  <a:pt x="0" y="571500"/>
                </a:lnTo>
                <a:lnTo>
                  <a:pt x="12188952" y="5715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6F8EA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bg object 20">
            <a:extLst>
              <a:ext uri="{FF2B5EF4-FFF2-40B4-BE49-F238E27FC236}">
                <a16:creationId xmlns:a16="http://schemas.microsoft.com/office/drawing/2014/main" id="{9AD7832A-A093-0539-F0B3-C6CF91028D16}"/>
              </a:ext>
            </a:extLst>
          </p:cNvPr>
          <p:cNvSpPr/>
          <p:nvPr userDrawn="1"/>
        </p:nvSpPr>
        <p:spPr>
          <a:xfrm>
            <a:off x="8448865" y="6472897"/>
            <a:ext cx="3305175" cy="181610"/>
          </a:xfrm>
          <a:custGeom>
            <a:avLst/>
            <a:gdLst/>
            <a:ahLst/>
            <a:cxnLst/>
            <a:rect l="l" t="t" r="r" b="b"/>
            <a:pathLst>
              <a:path w="3305175" h="181609">
                <a:moveTo>
                  <a:pt x="116840" y="60972"/>
                </a:moveTo>
                <a:lnTo>
                  <a:pt x="112509" y="40055"/>
                </a:lnTo>
                <a:lnTo>
                  <a:pt x="110439" y="37033"/>
                </a:lnTo>
                <a:lnTo>
                  <a:pt x="100736" y="22885"/>
                </a:lnTo>
                <a:lnTo>
                  <a:pt x="85331" y="12585"/>
                </a:lnTo>
                <a:lnTo>
                  <a:pt x="85331" y="60744"/>
                </a:lnTo>
                <a:lnTo>
                  <a:pt x="83324" y="70802"/>
                </a:lnTo>
                <a:lnTo>
                  <a:pt x="77863" y="78854"/>
                </a:lnTo>
                <a:lnTo>
                  <a:pt x="69850" y="84213"/>
                </a:lnTo>
                <a:lnTo>
                  <a:pt x="60134" y="86156"/>
                </a:lnTo>
                <a:lnTo>
                  <a:pt x="31788" y="86156"/>
                </a:lnTo>
                <a:lnTo>
                  <a:pt x="31788" y="37033"/>
                </a:lnTo>
                <a:lnTo>
                  <a:pt x="60134" y="37033"/>
                </a:lnTo>
                <a:lnTo>
                  <a:pt x="69850" y="38836"/>
                </a:lnTo>
                <a:lnTo>
                  <a:pt x="77863" y="43840"/>
                </a:lnTo>
                <a:lnTo>
                  <a:pt x="83324" y="51358"/>
                </a:lnTo>
                <a:lnTo>
                  <a:pt x="85331" y="60744"/>
                </a:lnTo>
                <a:lnTo>
                  <a:pt x="85331" y="12585"/>
                </a:lnTo>
                <a:lnTo>
                  <a:pt x="83337" y="11252"/>
                </a:lnTo>
                <a:lnTo>
                  <a:pt x="62103" y="6972"/>
                </a:lnTo>
                <a:lnTo>
                  <a:pt x="1968" y="6972"/>
                </a:lnTo>
                <a:lnTo>
                  <a:pt x="0" y="9169"/>
                </a:lnTo>
                <a:lnTo>
                  <a:pt x="0" y="175882"/>
                </a:lnTo>
                <a:lnTo>
                  <a:pt x="1968" y="178066"/>
                </a:lnTo>
                <a:lnTo>
                  <a:pt x="29578" y="178066"/>
                </a:lnTo>
                <a:lnTo>
                  <a:pt x="31788" y="175882"/>
                </a:lnTo>
                <a:lnTo>
                  <a:pt x="31788" y="115989"/>
                </a:lnTo>
                <a:lnTo>
                  <a:pt x="62331" y="115989"/>
                </a:lnTo>
                <a:lnTo>
                  <a:pt x="83426" y="111658"/>
                </a:lnTo>
                <a:lnTo>
                  <a:pt x="100774" y="99847"/>
                </a:lnTo>
                <a:lnTo>
                  <a:pt x="109969" y="86156"/>
                </a:lnTo>
                <a:lnTo>
                  <a:pt x="112522" y="82359"/>
                </a:lnTo>
                <a:lnTo>
                  <a:pt x="116840" y="60972"/>
                </a:lnTo>
                <a:close/>
              </a:path>
              <a:path w="3305175" h="181609">
                <a:moveTo>
                  <a:pt x="311175" y="92760"/>
                </a:moveTo>
                <a:lnTo>
                  <a:pt x="304304" y="58343"/>
                </a:lnTo>
                <a:lnTo>
                  <a:pt x="289534" y="36309"/>
                </a:lnTo>
                <a:lnTo>
                  <a:pt x="285508" y="30302"/>
                </a:lnTo>
                <a:lnTo>
                  <a:pt x="279387" y="26174"/>
                </a:lnTo>
                <a:lnTo>
                  <a:pt x="279387" y="92760"/>
                </a:lnTo>
                <a:lnTo>
                  <a:pt x="274942" y="114490"/>
                </a:lnTo>
                <a:lnTo>
                  <a:pt x="262839" y="132283"/>
                </a:lnTo>
                <a:lnTo>
                  <a:pt x="244957" y="144310"/>
                </a:lnTo>
                <a:lnTo>
                  <a:pt x="223177" y="148729"/>
                </a:lnTo>
                <a:lnTo>
                  <a:pt x="201434" y="144310"/>
                </a:lnTo>
                <a:lnTo>
                  <a:pt x="183642" y="132283"/>
                </a:lnTo>
                <a:lnTo>
                  <a:pt x="171615" y="114490"/>
                </a:lnTo>
                <a:lnTo>
                  <a:pt x="167195" y="92760"/>
                </a:lnTo>
                <a:lnTo>
                  <a:pt x="171615" y="70942"/>
                </a:lnTo>
                <a:lnTo>
                  <a:pt x="183642" y="52971"/>
                </a:lnTo>
                <a:lnTo>
                  <a:pt x="201434" y="40792"/>
                </a:lnTo>
                <a:lnTo>
                  <a:pt x="223177" y="36309"/>
                </a:lnTo>
                <a:lnTo>
                  <a:pt x="244957" y="40792"/>
                </a:lnTo>
                <a:lnTo>
                  <a:pt x="262839" y="52971"/>
                </a:lnTo>
                <a:lnTo>
                  <a:pt x="274942" y="70942"/>
                </a:lnTo>
                <a:lnTo>
                  <a:pt x="279387" y="92760"/>
                </a:lnTo>
                <a:lnTo>
                  <a:pt x="279387" y="26174"/>
                </a:lnTo>
                <a:lnTo>
                  <a:pt x="257556" y="11430"/>
                </a:lnTo>
                <a:lnTo>
                  <a:pt x="223177" y="4521"/>
                </a:lnTo>
                <a:lnTo>
                  <a:pt x="188836" y="11430"/>
                </a:lnTo>
                <a:lnTo>
                  <a:pt x="160959" y="30302"/>
                </a:lnTo>
                <a:lnTo>
                  <a:pt x="142252" y="58343"/>
                </a:lnTo>
                <a:lnTo>
                  <a:pt x="135420" y="92760"/>
                </a:lnTo>
                <a:lnTo>
                  <a:pt x="142252" y="127088"/>
                </a:lnTo>
                <a:lnTo>
                  <a:pt x="160959" y="154952"/>
                </a:lnTo>
                <a:lnTo>
                  <a:pt x="188836" y="173659"/>
                </a:lnTo>
                <a:lnTo>
                  <a:pt x="223177" y="180505"/>
                </a:lnTo>
                <a:lnTo>
                  <a:pt x="257556" y="173659"/>
                </a:lnTo>
                <a:lnTo>
                  <a:pt x="285508" y="154952"/>
                </a:lnTo>
                <a:lnTo>
                  <a:pt x="289712" y="148729"/>
                </a:lnTo>
                <a:lnTo>
                  <a:pt x="304304" y="127088"/>
                </a:lnTo>
                <a:lnTo>
                  <a:pt x="311175" y="92760"/>
                </a:lnTo>
                <a:close/>
              </a:path>
              <a:path w="3305175" h="181609">
                <a:moveTo>
                  <a:pt x="435584" y="150926"/>
                </a:moveTo>
                <a:lnTo>
                  <a:pt x="433628" y="148729"/>
                </a:lnTo>
                <a:lnTo>
                  <a:pt x="368617" y="148729"/>
                </a:lnTo>
                <a:lnTo>
                  <a:pt x="368617" y="9169"/>
                </a:lnTo>
                <a:lnTo>
                  <a:pt x="366407" y="6972"/>
                </a:lnTo>
                <a:lnTo>
                  <a:pt x="338797" y="6972"/>
                </a:lnTo>
                <a:lnTo>
                  <a:pt x="336829" y="9169"/>
                </a:lnTo>
                <a:lnTo>
                  <a:pt x="336829" y="175882"/>
                </a:lnTo>
                <a:lnTo>
                  <a:pt x="338797" y="178066"/>
                </a:lnTo>
                <a:lnTo>
                  <a:pt x="433628" y="178066"/>
                </a:lnTo>
                <a:lnTo>
                  <a:pt x="435584" y="175882"/>
                </a:lnTo>
                <a:lnTo>
                  <a:pt x="435584" y="150926"/>
                </a:lnTo>
                <a:close/>
              </a:path>
              <a:path w="3305175" h="181609">
                <a:moveTo>
                  <a:pt x="499630" y="9169"/>
                </a:moveTo>
                <a:lnTo>
                  <a:pt x="497420" y="6972"/>
                </a:lnTo>
                <a:lnTo>
                  <a:pt x="469811" y="6972"/>
                </a:lnTo>
                <a:lnTo>
                  <a:pt x="467601" y="9169"/>
                </a:lnTo>
                <a:lnTo>
                  <a:pt x="467601" y="175882"/>
                </a:lnTo>
                <a:lnTo>
                  <a:pt x="469811" y="178066"/>
                </a:lnTo>
                <a:lnTo>
                  <a:pt x="497420" y="178066"/>
                </a:lnTo>
                <a:lnTo>
                  <a:pt x="499630" y="175882"/>
                </a:lnTo>
                <a:lnTo>
                  <a:pt x="499630" y="9169"/>
                </a:lnTo>
                <a:close/>
              </a:path>
              <a:path w="3305175" h="181609">
                <a:moveTo>
                  <a:pt x="646518" y="9169"/>
                </a:moveTo>
                <a:lnTo>
                  <a:pt x="644575" y="6972"/>
                </a:lnTo>
                <a:lnTo>
                  <a:pt x="532371" y="6972"/>
                </a:lnTo>
                <a:lnTo>
                  <a:pt x="530402" y="9169"/>
                </a:lnTo>
                <a:lnTo>
                  <a:pt x="530402" y="34086"/>
                </a:lnTo>
                <a:lnTo>
                  <a:pt x="532371" y="36309"/>
                </a:lnTo>
                <a:lnTo>
                  <a:pt x="572452" y="36309"/>
                </a:lnTo>
                <a:lnTo>
                  <a:pt x="572452" y="175882"/>
                </a:lnTo>
                <a:lnTo>
                  <a:pt x="574662" y="178066"/>
                </a:lnTo>
                <a:lnTo>
                  <a:pt x="602284" y="178066"/>
                </a:lnTo>
                <a:lnTo>
                  <a:pt x="604481" y="175882"/>
                </a:lnTo>
                <a:lnTo>
                  <a:pt x="604481" y="36309"/>
                </a:lnTo>
                <a:lnTo>
                  <a:pt x="644575" y="36309"/>
                </a:lnTo>
                <a:lnTo>
                  <a:pt x="646518" y="34086"/>
                </a:lnTo>
                <a:lnTo>
                  <a:pt x="646518" y="9169"/>
                </a:lnTo>
                <a:close/>
              </a:path>
              <a:path w="3305175" h="181609">
                <a:moveTo>
                  <a:pt x="783145" y="9169"/>
                </a:moveTo>
                <a:lnTo>
                  <a:pt x="781215" y="6972"/>
                </a:lnTo>
                <a:lnTo>
                  <a:pt x="676351" y="6972"/>
                </a:lnTo>
                <a:lnTo>
                  <a:pt x="674395" y="9169"/>
                </a:lnTo>
                <a:lnTo>
                  <a:pt x="674395" y="175882"/>
                </a:lnTo>
                <a:lnTo>
                  <a:pt x="676351" y="178066"/>
                </a:lnTo>
                <a:lnTo>
                  <a:pt x="781215" y="178066"/>
                </a:lnTo>
                <a:lnTo>
                  <a:pt x="783145" y="175882"/>
                </a:lnTo>
                <a:lnTo>
                  <a:pt x="783145" y="150926"/>
                </a:lnTo>
                <a:lnTo>
                  <a:pt x="781215" y="148729"/>
                </a:lnTo>
                <a:lnTo>
                  <a:pt x="706158" y="148729"/>
                </a:lnTo>
                <a:lnTo>
                  <a:pt x="706158" y="105956"/>
                </a:lnTo>
                <a:lnTo>
                  <a:pt x="768985" y="105956"/>
                </a:lnTo>
                <a:lnTo>
                  <a:pt x="771182" y="104013"/>
                </a:lnTo>
                <a:lnTo>
                  <a:pt x="771182" y="78574"/>
                </a:lnTo>
                <a:lnTo>
                  <a:pt x="768985" y="76377"/>
                </a:lnTo>
                <a:lnTo>
                  <a:pt x="706158" y="76377"/>
                </a:lnTo>
                <a:lnTo>
                  <a:pt x="706158" y="36309"/>
                </a:lnTo>
                <a:lnTo>
                  <a:pt x="781215" y="36309"/>
                </a:lnTo>
                <a:lnTo>
                  <a:pt x="783145" y="34086"/>
                </a:lnTo>
                <a:lnTo>
                  <a:pt x="783145" y="9169"/>
                </a:lnTo>
                <a:close/>
              </a:path>
              <a:path w="3305175" h="181609">
                <a:moveTo>
                  <a:pt x="957910" y="151904"/>
                </a:moveTo>
                <a:lnTo>
                  <a:pt x="955967" y="150202"/>
                </a:lnTo>
                <a:lnTo>
                  <a:pt x="954316" y="148501"/>
                </a:lnTo>
                <a:lnTo>
                  <a:pt x="940828" y="134569"/>
                </a:lnTo>
                <a:lnTo>
                  <a:pt x="939368" y="133096"/>
                </a:lnTo>
                <a:lnTo>
                  <a:pt x="936650" y="132829"/>
                </a:lnTo>
                <a:lnTo>
                  <a:pt x="934694" y="134569"/>
                </a:lnTo>
                <a:lnTo>
                  <a:pt x="926592" y="140246"/>
                </a:lnTo>
                <a:lnTo>
                  <a:pt x="917663" y="144640"/>
                </a:lnTo>
                <a:lnTo>
                  <a:pt x="907897" y="147485"/>
                </a:lnTo>
                <a:lnTo>
                  <a:pt x="897305" y="148501"/>
                </a:lnTo>
                <a:lnTo>
                  <a:pt x="875550" y="143967"/>
                </a:lnTo>
                <a:lnTo>
                  <a:pt x="858189" y="131711"/>
                </a:lnTo>
                <a:lnTo>
                  <a:pt x="846696" y="113728"/>
                </a:lnTo>
                <a:lnTo>
                  <a:pt x="842543" y="92011"/>
                </a:lnTo>
                <a:lnTo>
                  <a:pt x="846658" y="70116"/>
                </a:lnTo>
                <a:lnTo>
                  <a:pt x="858075" y="51993"/>
                </a:lnTo>
                <a:lnTo>
                  <a:pt x="875347" y="39624"/>
                </a:lnTo>
                <a:lnTo>
                  <a:pt x="897064" y="35064"/>
                </a:lnTo>
                <a:lnTo>
                  <a:pt x="907275" y="36042"/>
                </a:lnTo>
                <a:lnTo>
                  <a:pt x="917168" y="38887"/>
                </a:lnTo>
                <a:lnTo>
                  <a:pt x="926414" y="43421"/>
                </a:lnTo>
                <a:lnTo>
                  <a:pt x="934694" y="49491"/>
                </a:lnTo>
                <a:lnTo>
                  <a:pt x="936650" y="51460"/>
                </a:lnTo>
                <a:lnTo>
                  <a:pt x="939101" y="51460"/>
                </a:lnTo>
                <a:lnTo>
                  <a:pt x="940828" y="49491"/>
                </a:lnTo>
                <a:lnTo>
                  <a:pt x="954786" y="35064"/>
                </a:lnTo>
                <a:lnTo>
                  <a:pt x="955725" y="34086"/>
                </a:lnTo>
                <a:lnTo>
                  <a:pt x="957694" y="32131"/>
                </a:lnTo>
                <a:lnTo>
                  <a:pt x="957694" y="29210"/>
                </a:lnTo>
                <a:lnTo>
                  <a:pt x="913650" y="5969"/>
                </a:lnTo>
                <a:lnTo>
                  <a:pt x="896327" y="4521"/>
                </a:lnTo>
                <a:lnTo>
                  <a:pt x="861923" y="11430"/>
                </a:lnTo>
                <a:lnTo>
                  <a:pt x="833882" y="30302"/>
                </a:lnTo>
                <a:lnTo>
                  <a:pt x="815009" y="58343"/>
                </a:lnTo>
                <a:lnTo>
                  <a:pt x="808101" y="92760"/>
                </a:lnTo>
                <a:lnTo>
                  <a:pt x="815009" y="127088"/>
                </a:lnTo>
                <a:lnTo>
                  <a:pt x="833882" y="154952"/>
                </a:lnTo>
                <a:lnTo>
                  <a:pt x="861923" y="173659"/>
                </a:lnTo>
                <a:lnTo>
                  <a:pt x="896327" y="180505"/>
                </a:lnTo>
                <a:lnTo>
                  <a:pt x="912456" y="179070"/>
                </a:lnTo>
                <a:lnTo>
                  <a:pt x="955725" y="156806"/>
                </a:lnTo>
                <a:lnTo>
                  <a:pt x="957910" y="151904"/>
                </a:lnTo>
                <a:close/>
              </a:path>
              <a:path w="3305175" h="181609">
                <a:moveTo>
                  <a:pt x="1132674" y="9169"/>
                </a:moveTo>
                <a:lnTo>
                  <a:pt x="1130490" y="6972"/>
                </a:lnTo>
                <a:lnTo>
                  <a:pt x="1102880" y="6972"/>
                </a:lnTo>
                <a:lnTo>
                  <a:pt x="1100912" y="9169"/>
                </a:lnTo>
                <a:lnTo>
                  <a:pt x="1100912" y="112560"/>
                </a:lnTo>
                <a:lnTo>
                  <a:pt x="1100683" y="112560"/>
                </a:lnTo>
                <a:lnTo>
                  <a:pt x="1059027" y="68300"/>
                </a:lnTo>
                <a:lnTo>
                  <a:pt x="998994" y="4521"/>
                </a:lnTo>
                <a:lnTo>
                  <a:pt x="990434" y="4521"/>
                </a:lnTo>
                <a:lnTo>
                  <a:pt x="988225" y="6489"/>
                </a:lnTo>
                <a:lnTo>
                  <a:pt x="988225" y="175882"/>
                </a:lnTo>
                <a:lnTo>
                  <a:pt x="990434" y="178066"/>
                </a:lnTo>
                <a:lnTo>
                  <a:pt x="1017816" y="178066"/>
                </a:lnTo>
                <a:lnTo>
                  <a:pt x="1019759" y="175882"/>
                </a:lnTo>
                <a:lnTo>
                  <a:pt x="1019759" y="68300"/>
                </a:lnTo>
                <a:lnTo>
                  <a:pt x="1020025" y="68300"/>
                </a:lnTo>
                <a:lnTo>
                  <a:pt x="1122184" y="180505"/>
                </a:lnTo>
                <a:lnTo>
                  <a:pt x="1130490" y="180505"/>
                </a:lnTo>
                <a:lnTo>
                  <a:pt x="1132674" y="178562"/>
                </a:lnTo>
                <a:lnTo>
                  <a:pt x="1132674" y="112560"/>
                </a:lnTo>
                <a:lnTo>
                  <a:pt x="1132674" y="9169"/>
                </a:lnTo>
                <a:close/>
              </a:path>
              <a:path w="3305175" h="181609">
                <a:moveTo>
                  <a:pt x="1206754" y="9169"/>
                </a:moveTo>
                <a:lnTo>
                  <a:pt x="1204556" y="6972"/>
                </a:lnTo>
                <a:lnTo>
                  <a:pt x="1176934" y="6972"/>
                </a:lnTo>
                <a:lnTo>
                  <a:pt x="1174737" y="9169"/>
                </a:lnTo>
                <a:lnTo>
                  <a:pt x="1174737" y="175882"/>
                </a:lnTo>
                <a:lnTo>
                  <a:pt x="1176934" y="178066"/>
                </a:lnTo>
                <a:lnTo>
                  <a:pt x="1204556" y="178066"/>
                </a:lnTo>
                <a:lnTo>
                  <a:pt x="1206754" y="175882"/>
                </a:lnTo>
                <a:lnTo>
                  <a:pt x="1206754" y="9169"/>
                </a:lnTo>
                <a:close/>
              </a:path>
              <a:path w="3305175" h="181609">
                <a:moveTo>
                  <a:pt x="1388605" y="151904"/>
                </a:moveTo>
                <a:lnTo>
                  <a:pt x="1386662" y="150202"/>
                </a:lnTo>
                <a:lnTo>
                  <a:pt x="1385011" y="148501"/>
                </a:lnTo>
                <a:lnTo>
                  <a:pt x="1371523" y="134569"/>
                </a:lnTo>
                <a:lnTo>
                  <a:pt x="1370037" y="133096"/>
                </a:lnTo>
                <a:lnTo>
                  <a:pt x="1367345" y="132829"/>
                </a:lnTo>
                <a:lnTo>
                  <a:pt x="1365377" y="134569"/>
                </a:lnTo>
                <a:lnTo>
                  <a:pt x="1357274" y="140246"/>
                </a:lnTo>
                <a:lnTo>
                  <a:pt x="1348346" y="144640"/>
                </a:lnTo>
                <a:lnTo>
                  <a:pt x="1338580" y="147485"/>
                </a:lnTo>
                <a:lnTo>
                  <a:pt x="1327988" y="148501"/>
                </a:lnTo>
                <a:lnTo>
                  <a:pt x="1306233" y="143967"/>
                </a:lnTo>
                <a:lnTo>
                  <a:pt x="1288872" y="131711"/>
                </a:lnTo>
                <a:lnTo>
                  <a:pt x="1277378" y="113728"/>
                </a:lnTo>
                <a:lnTo>
                  <a:pt x="1273225" y="92011"/>
                </a:lnTo>
                <a:lnTo>
                  <a:pt x="1277340" y="70116"/>
                </a:lnTo>
                <a:lnTo>
                  <a:pt x="1288757" y="51993"/>
                </a:lnTo>
                <a:lnTo>
                  <a:pt x="1306029" y="39624"/>
                </a:lnTo>
                <a:lnTo>
                  <a:pt x="1327746" y="35064"/>
                </a:lnTo>
                <a:lnTo>
                  <a:pt x="1337957" y="36042"/>
                </a:lnTo>
                <a:lnTo>
                  <a:pt x="1347851" y="38887"/>
                </a:lnTo>
                <a:lnTo>
                  <a:pt x="1357096" y="43421"/>
                </a:lnTo>
                <a:lnTo>
                  <a:pt x="1365377" y="49491"/>
                </a:lnTo>
                <a:lnTo>
                  <a:pt x="1367345" y="51460"/>
                </a:lnTo>
                <a:lnTo>
                  <a:pt x="1369783" y="51460"/>
                </a:lnTo>
                <a:lnTo>
                  <a:pt x="1371523" y="49491"/>
                </a:lnTo>
                <a:lnTo>
                  <a:pt x="1385468" y="35064"/>
                </a:lnTo>
                <a:lnTo>
                  <a:pt x="1386408" y="34086"/>
                </a:lnTo>
                <a:lnTo>
                  <a:pt x="1388364" y="32131"/>
                </a:lnTo>
                <a:lnTo>
                  <a:pt x="1388364" y="29210"/>
                </a:lnTo>
                <a:lnTo>
                  <a:pt x="1344333" y="5969"/>
                </a:lnTo>
                <a:lnTo>
                  <a:pt x="1327010" y="4521"/>
                </a:lnTo>
                <a:lnTo>
                  <a:pt x="1292606" y="11430"/>
                </a:lnTo>
                <a:lnTo>
                  <a:pt x="1264577" y="30302"/>
                </a:lnTo>
                <a:lnTo>
                  <a:pt x="1245704" y="58343"/>
                </a:lnTo>
                <a:lnTo>
                  <a:pt x="1238783" y="92760"/>
                </a:lnTo>
                <a:lnTo>
                  <a:pt x="1245704" y="127088"/>
                </a:lnTo>
                <a:lnTo>
                  <a:pt x="1264577" y="154952"/>
                </a:lnTo>
                <a:lnTo>
                  <a:pt x="1292606" y="173659"/>
                </a:lnTo>
                <a:lnTo>
                  <a:pt x="1327010" y="180505"/>
                </a:lnTo>
                <a:lnTo>
                  <a:pt x="1343139" y="179070"/>
                </a:lnTo>
                <a:lnTo>
                  <a:pt x="1386408" y="156806"/>
                </a:lnTo>
                <a:lnTo>
                  <a:pt x="1388605" y="151904"/>
                </a:lnTo>
                <a:close/>
              </a:path>
              <a:path w="3305175" h="181609">
                <a:moveTo>
                  <a:pt x="1584883" y="92760"/>
                </a:moveTo>
                <a:lnTo>
                  <a:pt x="1578013" y="58343"/>
                </a:lnTo>
                <a:lnTo>
                  <a:pt x="1563255" y="36309"/>
                </a:lnTo>
                <a:lnTo>
                  <a:pt x="1559229" y="30302"/>
                </a:lnTo>
                <a:lnTo>
                  <a:pt x="1553095" y="26162"/>
                </a:lnTo>
                <a:lnTo>
                  <a:pt x="1553095" y="92760"/>
                </a:lnTo>
                <a:lnTo>
                  <a:pt x="1548650" y="114490"/>
                </a:lnTo>
                <a:lnTo>
                  <a:pt x="1536547" y="132283"/>
                </a:lnTo>
                <a:lnTo>
                  <a:pt x="1518666" y="144310"/>
                </a:lnTo>
                <a:lnTo>
                  <a:pt x="1496898" y="148729"/>
                </a:lnTo>
                <a:lnTo>
                  <a:pt x="1475155" y="144310"/>
                </a:lnTo>
                <a:lnTo>
                  <a:pt x="1457350" y="132283"/>
                </a:lnTo>
                <a:lnTo>
                  <a:pt x="1445323" y="114490"/>
                </a:lnTo>
                <a:lnTo>
                  <a:pt x="1440903" y="92760"/>
                </a:lnTo>
                <a:lnTo>
                  <a:pt x="1445323" y="70942"/>
                </a:lnTo>
                <a:lnTo>
                  <a:pt x="1457350" y="52971"/>
                </a:lnTo>
                <a:lnTo>
                  <a:pt x="1475155" y="40792"/>
                </a:lnTo>
                <a:lnTo>
                  <a:pt x="1496898" y="36309"/>
                </a:lnTo>
                <a:lnTo>
                  <a:pt x="1518666" y="40792"/>
                </a:lnTo>
                <a:lnTo>
                  <a:pt x="1536547" y="52971"/>
                </a:lnTo>
                <a:lnTo>
                  <a:pt x="1548650" y="70942"/>
                </a:lnTo>
                <a:lnTo>
                  <a:pt x="1553095" y="92760"/>
                </a:lnTo>
                <a:lnTo>
                  <a:pt x="1553095" y="26162"/>
                </a:lnTo>
                <a:lnTo>
                  <a:pt x="1531277" y="11430"/>
                </a:lnTo>
                <a:lnTo>
                  <a:pt x="1496898" y="4521"/>
                </a:lnTo>
                <a:lnTo>
                  <a:pt x="1462557" y="11430"/>
                </a:lnTo>
                <a:lnTo>
                  <a:pt x="1434680" y="30302"/>
                </a:lnTo>
                <a:lnTo>
                  <a:pt x="1415973" y="58343"/>
                </a:lnTo>
                <a:lnTo>
                  <a:pt x="1409141" y="92760"/>
                </a:lnTo>
                <a:lnTo>
                  <a:pt x="1415973" y="127088"/>
                </a:lnTo>
                <a:lnTo>
                  <a:pt x="1434680" y="154952"/>
                </a:lnTo>
                <a:lnTo>
                  <a:pt x="1462557" y="173659"/>
                </a:lnTo>
                <a:lnTo>
                  <a:pt x="1496898" y="180505"/>
                </a:lnTo>
                <a:lnTo>
                  <a:pt x="1531277" y="173659"/>
                </a:lnTo>
                <a:lnTo>
                  <a:pt x="1559229" y="154952"/>
                </a:lnTo>
                <a:lnTo>
                  <a:pt x="1563433" y="148729"/>
                </a:lnTo>
                <a:lnTo>
                  <a:pt x="1578013" y="127088"/>
                </a:lnTo>
                <a:lnTo>
                  <a:pt x="1584883" y="92760"/>
                </a:lnTo>
                <a:close/>
              </a:path>
              <a:path w="3305175" h="181609">
                <a:moveTo>
                  <a:pt x="1946148" y="176390"/>
                </a:moveTo>
                <a:lnTo>
                  <a:pt x="1945398" y="172847"/>
                </a:lnTo>
                <a:lnTo>
                  <a:pt x="1925218" y="62674"/>
                </a:lnTo>
                <a:lnTo>
                  <a:pt x="1914436" y="3784"/>
                </a:lnTo>
                <a:lnTo>
                  <a:pt x="1913915" y="1803"/>
                </a:lnTo>
                <a:lnTo>
                  <a:pt x="1911934" y="0"/>
                </a:lnTo>
                <a:lnTo>
                  <a:pt x="1904149" y="0"/>
                </a:lnTo>
                <a:lnTo>
                  <a:pt x="1902117" y="1282"/>
                </a:lnTo>
                <a:lnTo>
                  <a:pt x="1901609" y="2794"/>
                </a:lnTo>
                <a:lnTo>
                  <a:pt x="1849297" y="131343"/>
                </a:lnTo>
                <a:lnTo>
                  <a:pt x="1848256" y="131343"/>
                </a:lnTo>
                <a:lnTo>
                  <a:pt x="1820176" y="62674"/>
                </a:lnTo>
                <a:lnTo>
                  <a:pt x="1795691" y="2794"/>
                </a:lnTo>
                <a:lnTo>
                  <a:pt x="1795183" y="1282"/>
                </a:lnTo>
                <a:lnTo>
                  <a:pt x="1792909" y="0"/>
                </a:lnTo>
                <a:lnTo>
                  <a:pt x="1785378" y="0"/>
                </a:lnTo>
                <a:lnTo>
                  <a:pt x="1783359" y="1803"/>
                </a:lnTo>
                <a:lnTo>
                  <a:pt x="1782838" y="3784"/>
                </a:lnTo>
                <a:lnTo>
                  <a:pt x="1751647" y="172847"/>
                </a:lnTo>
                <a:lnTo>
                  <a:pt x="1751139" y="176390"/>
                </a:lnTo>
                <a:lnTo>
                  <a:pt x="1752917" y="178638"/>
                </a:lnTo>
                <a:lnTo>
                  <a:pt x="1774786" y="178638"/>
                </a:lnTo>
                <a:lnTo>
                  <a:pt x="1777060" y="176898"/>
                </a:lnTo>
                <a:lnTo>
                  <a:pt x="1777301" y="175107"/>
                </a:lnTo>
                <a:lnTo>
                  <a:pt x="1795424" y="62674"/>
                </a:lnTo>
                <a:lnTo>
                  <a:pt x="1796453" y="62674"/>
                </a:lnTo>
                <a:lnTo>
                  <a:pt x="1841995" y="178396"/>
                </a:lnTo>
                <a:lnTo>
                  <a:pt x="1842477" y="179882"/>
                </a:lnTo>
                <a:lnTo>
                  <a:pt x="1844243" y="181152"/>
                </a:lnTo>
                <a:lnTo>
                  <a:pt x="1853044" y="181152"/>
                </a:lnTo>
                <a:lnTo>
                  <a:pt x="1854530" y="179882"/>
                </a:lnTo>
                <a:lnTo>
                  <a:pt x="1855050" y="178396"/>
                </a:lnTo>
                <a:lnTo>
                  <a:pt x="1873465" y="131343"/>
                </a:lnTo>
                <a:lnTo>
                  <a:pt x="1900351" y="62674"/>
                </a:lnTo>
                <a:lnTo>
                  <a:pt x="1901088" y="62674"/>
                </a:lnTo>
                <a:lnTo>
                  <a:pt x="1919719" y="175107"/>
                </a:lnTo>
                <a:lnTo>
                  <a:pt x="1920227" y="176898"/>
                </a:lnTo>
                <a:lnTo>
                  <a:pt x="1922233" y="178638"/>
                </a:lnTo>
                <a:lnTo>
                  <a:pt x="1944408" y="178638"/>
                </a:lnTo>
                <a:lnTo>
                  <a:pt x="1946148" y="176390"/>
                </a:lnTo>
                <a:close/>
              </a:path>
              <a:path w="3305175" h="181609">
                <a:moveTo>
                  <a:pt x="2008543" y="4813"/>
                </a:moveTo>
                <a:lnTo>
                  <a:pt x="2006295" y="2552"/>
                </a:lnTo>
                <a:lnTo>
                  <a:pt x="1984667" y="2552"/>
                </a:lnTo>
                <a:lnTo>
                  <a:pt x="1982368" y="4813"/>
                </a:lnTo>
                <a:lnTo>
                  <a:pt x="1982368" y="176390"/>
                </a:lnTo>
                <a:lnTo>
                  <a:pt x="1984667" y="178638"/>
                </a:lnTo>
                <a:lnTo>
                  <a:pt x="2006295" y="178638"/>
                </a:lnTo>
                <a:lnTo>
                  <a:pt x="2008543" y="176390"/>
                </a:lnTo>
                <a:lnTo>
                  <a:pt x="2008543" y="4813"/>
                </a:lnTo>
                <a:close/>
              </a:path>
              <a:path w="3305175" h="181609">
                <a:moveTo>
                  <a:pt x="2156498" y="157543"/>
                </a:moveTo>
                <a:lnTo>
                  <a:pt x="2154466" y="155270"/>
                </a:lnTo>
                <a:lnTo>
                  <a:pt x="2083562" y="155270"/>
                </a:lnTo>
                <a:lnTo>
                  <a:pt x="2083562" y="4813"/>
                </a:lnTo>
                <a:lnTo>
                  <a:pt x="2081263" y="2552"/>
                </a:lnTo>
                <a:lnTo>
                  <a:pt x="2059381" y="2552"/>
                </a:lnTo>
                <a:lnTo>
                  <a:pt x="2057349" y="4813"/>
                </a:lnTo>
                <a:lnTo>
                  <a:pt x="2057349" y="176390"/>
                </a:lnTo>
                <a:lnTo>
                  <a:pt x="2059381" y="178638"/>
                </a:lnTo>
                <a:lnTo>
                  <a:pt x="2154466" y="178638"/>
                </a:lnTo>
                <a:lnTo>
                  <a:pt x="2156498" y="176390"/>
                </a:lnTo>
                <a:lnTo>
                  <a:pt x="2156498" y="157543"/>
                </a:lnTo>
                <a:close/>
              </a:path>
              <a:path w="3305175" h="181609">
                <a:moveTo>
                  <a:pt x="2338425" y="175348"/>
                </a:moveTo>
                <a:lnTo>
                  <a:pt x="2336901" y="172123"/>
                </a:lnTo>
                <a:lnTo>
                  <a:pt x="2322525" y="140411"/>
                </a:lnTo>
                <a:lnTo>
                  <a:pt x="2312708" y="118757"/>
                </a:lnTo>
                <a:lnTo>
                  <a:pt x="2285796" y="59397"/>
                </a:lnTo>
                <a:lnTo>
                  <a:pt x="2285796" y="118757"/>
                </a:lnTo>
                <a:lnTo>
                  <a:pt x="2222931" y="118757"/>
                </a:lnTo>
                <a:lnTo>
                  <a:pt x="2253602" y="49834"/>
                </a:lnTo>
                <a:lnTo>
                  <a:pt x="2254885" y="49834"/>
                </a:lnTo>
                <a:lnTo>
                  <a:pt x="2285796" y="118757"/>
                </a:lnTo>
                <a:lnTo>
                  <a:pt x="2285796" y="59397"/>
                </a:lnTo>
                <a:lnTo>
                  <a:pt x="2281466" y="49834"/>
                </a:lnTo>
                <a:lnTo>
                  <a:pt x="2260155" y="2794"/>
                </a:lnTo>
                <a:lnTo>
                  <a:pt x="2259419" y="1282"/>
                </a:lnTo>
                <a:lnTo>
                  <a:pt x="2257145" y="0"/>
                </a:lnTo>
                <a:lnTo>
                  <a:pt x="2252116" y="0"/>
                </a:lnTo>
                <a:lnTo>
                  <a:pt x="2249830" y="1282"/>
                </a:lnTo>
                <a:lnTo>
                  <a:pt x="2249093" y="2794"/>
                </a:lnTo>
                <a:lnTo>
                  <a:pt x="2170341" y="175348"/>
                </a:lnTo>
                <a:lnTo>
                  <a:pt x="2172347" y="178638"/>
                </a:lnTo>
                <a:lnTo>
                  <a:pt x="2194991" y="178638"/>
                </a:lnTo>
                <a:lnTo>
                  <a:pt x="2197011" y="176657"/>
                </a:lnTo>
                <a:lnTo>
                  <a:pt x="2197760" y="174904"/>
                </a:lnTo>
                <a:lnTo>
                  <a:pt x="2201557" y="166230"/>
                </a:lnTo>
                <a:lnTo>
                  <a:pt x="2209279" y="149034"/>
                </a:lnTo>
                <a:lnTo>
                  <a:pt x="2213102" y="140411"/>
                </a:lnTo>
                <a:lnTo>
                  <a:pt x="2295372" y="140411"/>
                </a:lnTo>
                <a:lnTo>
                  <a:pt x="2310981" y="174904"/>
                </a:lnTo>
                <a:lnTo>
                  <a:pt x="2311997" y="177114"/>
                </a:lnTo>
                <a:lnTo>
                  <a:pt x="2313775" y="178638"/>
                </a:lnTo>
                <a:lnTo>
                  <a:pt x="2336406" y="178638"/>
                </a:lnTo>
                <a:lnTo>
                  <a:pt x="2338425" y="175348"/>
                </a:lnTo>
                <a:close/>
              </a:path>
              <a:path w="3305175" h="181609">
                <a:moveTo>
                  <a:pt x="2508250" y="4813"/>
                </a:moveTo>
                <a:lnTo>
                  <a:pt x="2505976" y="2552"/>
                </a:lnTo>
                <a:lnTo>
                  <a:pt x="2484602" y="2552"/>
                </a:lnTo>
                <a:lnTo>
                  <a:pt x="2482570" y="4813"/>
                </a:lnTo>
                <a:lnTo>
                  <a:pt x="2482570" y="126301"/>
                </a:lnTo>
                <a:lnTo>
                  <a:pt x="2482329" y="126301"/>
                </a:lnTo>
                <a:lnTo>
                  <a:pt x="2417508" y="51346"/>
                </a:lnTo>
                <a:lnTo>
                  <a:pt x="2373122" y="0"/>
                </a:lnTo>
                <a:lnTo>
                  <a:pt x="2364321" y="0"/>
                </a:lnTo>
                <a:lnTo>
                  <a:pt x="2362060" y="2032"/>
                </a:lnTo>
                <a:lnTo>
                  <a:pt x="2362060" y="176390"/>
                </a:lnTo>
                <a:lnTo>
                  <a:pt x="2364321" y="178638"/>
                </a:lnTo>
                <a:lnTo>
                  <a:pt x="2385428" y="178638"/>
                </a:lnTo>
                <a:lnTo>
                  <a:pt x="2387460" y="176390"/>
                </a:lnTo>
                <a:lnTo>
                  <a:pt x="2387460" y="51346"/>
                </a:lnTo>
                <a:lnTo>
                  <a:pt x="2387727" y="51346"/>
                </a:lnTo>
                <a:lnTo>
                  <a:pt x="2496921" y="181152"/>
                </a:lnTo>
                <a:lnTo>
                  <a:pt x="2505976" y="181152"/>
                </a:lnTo>
                <a:lnTo>
                  <a:pt x="2508250" y="179158"/>
                </a:lnTo>
                <a:lnTo>
                  <a:pt x="2508250" y="126301"/>
                </a:lnTo>
                <a:lnTo>
                  <a:pt x="2508250" y="4813"/>
                </a:lnTo>
                <a:close/>
              </a:path>
              <a:path w="3305175" h="181609">
                <a:moveTo>
                  <a:pt x="2725140" y="90855"/>
                </a:moveTo>
                <a:lnTo>
                  <a:pt x="2718054" y="55435"/>
                </a:lnTo>
                <a:lnTo>
                  <a:pt x="2699969" y="28435"/>
                </a:lnTo>
                <a:lnTo>
                  <a:pt x="2699969" y="90855"/>
                </a:lnTo>
                <a:lnTo>
                  <a:pt x="2694800" y="116192"/>
                </a:lnTo>
                <a:lnTo>
                  <a:pt x="2680741" y="136906"/>
                </a:lnTo>
                <a:lnTo>
                  <a:pt x="2659938" y="150901"/>
                </a:lnTo>
                <a:lnTo>
                  <a:pt x="2634538" y="156032"/>
                </a:lnTo>
                <a:lnTo>
                  <a:pt x="2609278" y="150901"/>
                </a:lnTo>
                <a:lnTo>
                  <a:pt x="2588564" y="136906"/>
                </a:lnTo>
                <a:lnTo>
                  <a:pt x="2574544" y="116192"/>
                </a:lnTo>
                <a:lnTo>
                  <a:pt x="2569387" y="90855"/>
                </a:lnTo>
                <a:lnTo>
                  <a:pt x="2574544" y="65519"/>
                </a:lnTo>
                <a:lnTo>
                  <a:pt x="2588564" y="44627"/>
                </a:lnTo>
                <a:lnTo>
                  <a:pt x="2609278" y="30441"/>
                </a:lnTo>
                <a:lnTo>
                  <a:pt x="2634538" y="25209"/>
                </a:lnTo>
                <a:lnTo>
                  <a:pt x="2659938" y="30441"/>
                </a:lnTo>
                <a:lnTo>
                  <a:pt x="2680741" y="44627"/>
                </a:lnTo>
                <a:lnTo>
                  <a:pt x="2694800" y="65519"/>
                </a:lnTo>
                <a:lnTo>
                  <a:pt x="2699969" y="90855"/>
                </a:lnTo>
                <a:lnTo>
                  <a:pt x="2699969" y="28435"/>
                </a:lnTo>
                <a:lnTo>
                  <a:pt x="2698712" y="26555"/>
                </a:lnTo>
                <a:lnTo>
                  <a:pt x="2696705" y="25209"/>
                </a:lnTo>
                <a:lnTo>
                  <a:pt x="2669933" y="7112"/>
                </a:lnTo>
                <a:lnTo>
                  <a:pt x="2634538" y="0"/>
                </a:lnTo>
                <a:lnTo>
                  <a:pt x="2599194" y="7112"/>
                </a:lnTo>
                <a:lnTo>
                  <a:pt x="2570518" y="26555"/>
                </a:lnTo>
                <a:lnTo>
                  <a:pt x="2551265" y="55435"/>
                </a:lnTo>
                <a:lnTo>
                  <a:pt x="2544229" y="90855"/>
                </a:lnTo>
                <a:lnTo>
                  <a:pt x="2551265" y="126187"/>
                </a:lnTo>
                <a:lnTo>
                  <a:pt x="2570518" y="154863"/>
                </a:lnTo>
                <a:lnTo>
                  <a:pt x="2599194" y="174117"/>
                </a:lnTo>
                <a:lnTo>
                  <a:pt x="2634538" y="181152"/>
                </a:lnTo>
                <a:lnTo>
                  <a:pt x="2669933" y="174117"/>
                </a:lnTo>
                <a:lnTo>
                  <a:pt x="2696984" y="156032"/>
                </a:lnTo>
                <a:lnTo>
                  <a:pt x="2698712" y="154863"/>
                </a:lnTo>
                <a:lnTo>
                  <a:pt x="2718054" y="126187"/>
                </a:lnTo>
                <a:lnTo>
                  <a:pt x="2725140" y="90855"/>
                </a:lnTo>
                <a:close/>
              </a:path>
              <a:path w="3305175" h="181609">
                <a:moveTo>
                  <a:pt x="2891002" y="160489"/>
                </a:moveTo>
                <a:lnTo>
                  <a:pt x="2888970" y="158508"/>
                </a:lnTo>
                <a:lnTo>
                  <a:pt x="2858528" y="158508"/>
                </a:lnTo>
                <a:lnTo>
                  <a:pt x="2858528" y="46062"/>
                </a:lnTo>
                <a:lnTo>
                  <a:pt x="2858528" y="9855"/>
                </a:lnTo>
                <a:lnTo>
                  <a:pt x="2856509" y="7594"/>
                </a:lnTo>
                <a:lnTo>
                  <a:pt x="2841663" y="7594"/>
                </a:lnTo>
                <a:lnTo>
                  <a:pt x="2804198" y="41541"/>
                </a:lnTo>
                <a:lnTo>
                  <a:pt x="2803169" y="42532"/>
                </a:lnTo>
                <a:lnTo>
                  <a:pt x="2802674" y="44564"/>
                </a:lnTo>
                <a:lnTo>
                  <a:pt x="2803423" y="46570"/>
                </a:lnTo>
                <a:lnTo>
                  <a:pt x="2806458" y="55359"/>
                </a:lnTo>
                <a:lnTo>
                  <a:pt x="2807220" y="57619"/>
                </a:lnTo>
                <a:lnTo>
                  <a:pt x="2809710" y="58140"/>
                </a:lnTo>
                <a:lnTo>
                  <a:pt x="2811983" y="57150"/>
                </a:lnTo>
                <a:lnTo>
                  <a:pt x="2833865" y="46062"/>
                </a:lnTo>
                <a:lnTo>
                  <a:pt x="2833865" y="158508"/>
                </a:lnTo>
                <a:lnTo>
                  <a:pt x="2795867" y="158508"/>
                </a:lnTo>
                <a:lnTo>
                  <a:pt x="2793873" y="160489"/>
                </a:lnTo>
                <a:lnTo>
                  <a:pt x="2793873" y="176657"/>
                </a:lnTo>
                <a:lnTo>
                  <a:pt x="2795867" y="178638"/>
                </a:lnTo>
                <a:lnTo>
                  <a:pt x="2888970" y="178638"/>
                </a:lnTo>
                <a:lnTo>
                  <a:pt x="2891002" y="176657"/>
                </a:lnTo>
                <a:lnTo>
                  <a:pt x="2891002" y="160489"/>
                </a:lnTo>
                <a:close/>
              </a:path>
              <a:path w="3305175" h="181609">
                <a:moveTo>
                  <a:pt x="3035655" y="132829"/>
                </a:moveTo>
                <a:lnTo>
                  <a:pt x="3032518" y="117894"/>
                </a:lnTo>
                <a:lnTo>
                  <a:pt x="3024771" y="105714"/>
                </a:lnTo>
                <a:lnTo>
                  <a:pt x="3021965" y="103136"/>
                </a:lnTo>
                <a:lnTo>
                  <a:pt x="3014853" y="96596"/>
                </a:lnTo>
                <a:lnTo>
                  <a:pt x="3009481" y="93395"/>
                </a:lnTo>
                <a:lnTo>
                  <a:pt x="3009481" y="133375"/>
                </a:lnTo>
                <a:lnTo>
                  <a:pt x="3006953" y="144754"/>
                </a:lnTo>
                <a:lnTo>
                  <a:pt x="3000070" y="153390"/>
                </a:lnTo>
                <a:lnTo>
                  <a:pt x="2989846" y="158851"/>
                </a:lnTo>
                <a:lnTo>
                  <a:pt x="2977286" y="160769"/>
                </a:lnTo>
                <a:lnTo>
                  <a:pt x="2965323" y="158813"/>
                </a:lnTo>
                <a:lnTo>
                  <a:pt x="2955213" y="153289"/>
                </a:lnTo>
                <a:lnTo>
                  <a:pt x="2948216" y="144653"/>
                </a:lnTo>
                <a:lnTo>
                  <a:pt x="2945612" y="133375"/>
                </a:lnTo>
                <a:lnTo>
                  <a:pt x="2947720" y="123431"/>
                </a:lnTo>
                <a:lnTo>
                  <a:pt x="2953918" y="114363"/>
                </a:lnTo>
                <a:lnTo>
                  <a:pt x="2963926" y="107251"/>
                </a:lnTo>
                <a:lnTo>
                  <a:pt x="2977527" y="103136"/>
                </a:lnTo>
                <a:lnTo>
                  <a:pt x="2991116" y="107251"/>
                </a:lnTo>
                <a:lnTo>
                  <a:pt x="3001137" y="114363"/>
                </a:lnTo>
                <a:lnTo>
                  <a:pt x="3007347" y="123431"/>
                </a:lnTo>
                <a:lnTo>
                  <a:pt x="3009481" y="133375"/>
                </a:lnTo>
                <a:lnTo>
                  <a:pt x="3009481" y="93395"/>
                </a:lnTo>
                <a:lnTo>
                  <a:pt x="3005226" y="90855"/>
                </a:lnTo>
                <a:lnTo>
                  <a:pt x="3005226" y="89852"/>
                </a:lnTo>
                <a:lnTo>
                  <a:pt x="3013824" y="84175"/>
                </a:lnTo>
                <a:lnTo>
                  <a:pt x="3018917" y="79019"/>
                </a:lnTo>
                <a:lnTo>
                  <a:pt x="3022231" y="75653"/>
                </a:lnTo>
                <a:lnTo>
                  <a:pt x="3028607" y="64541"/>
                </a:lnTo>
                <a:lnTo>
                  <a:pt x="3031147" y="51104"/>
                </a:lnTo>
                <a:lnTo>
                  <a:pt x="3027083" y="32219"/>
                </a:lnTo>
                <a:lnTo>
                  <a:pt x="3022003" y="25679"/>
                </a:lnTo>
                <a:lnTo>
                  <a:pt x="3015818" y="17691"/>
                </a:lnTo>
                <a:lnTo>
                  <a:pt x="3005734" y="12179"/>
                </a:lnTo>
                <a:lnTo>
                  <a:pt x="3005734" y="52095"/>
                </a:lnTo>
                <a:lnTo>
                  <a:pt x="3004045" y="61544"/>
                </a:lnTo>
                <a:lnTo>
                  <a:pt x="2998901" y="69519"/>
                </a:lnTo>
                <a:lnTo>
                  <a:pt x="2990113" y="75526"/>
                </a:lnTo>
                <a:lnTo>
                  <a:pt x="2977527" y="79019"/>
                </a:lnTo>
                <a:lnTo>
                  <a:pt x="2964853" y="75438"/>
                </a:lnTo>
                <a:lnTo>
                  <a:pt x="2956077" y="69507"/>
                </a:lnTo>
                <a:lnTo>
                  <a:pt x="2950984" y="61607"/>
                </a:lnTo>
                <a:lnTo>
                  <a:pt x="2949346" y="52095"/>
                </a:lnTo>
                <a:lnTo>
                  <a:pt x="2951505" y="41490"/>
                </a:lnTo>
                <a:lnTo>
                  <a:pt x="2957398" y="33134"/>
                </a:lnTo>
                <a:lnTo>
                  <a:pt x="2966123" y="27647"/>
                </a:lnTo>
                <a:lnTo>
                  <a:pt x="2976765" y="25679"/>
                </a:lnTo>
                <a:lnTo>
                  <a:pt x="2988297" y="27647"/>
                </a:lnTo>
                <a:lnTo>
                  <a:pt x="2997479" y="33134"/>
                </a:lnTo>
                <a:lnTo>
                  <a:pt x="3003537" y="41490"/>
                </a:lnTo>
                <a:lnTo>
                  <a:pt x="3005734" y="52095"/>
                </a:lnTo>
                <a:lnTo>
                  <a:pt x="3005734" y="12179"/>
                </a:lnTo>
                <a:lnTo>
                  <a:pt x="2998749" y="8356"/>
                </a:lnTo>
                <a:lnTo>
                  <a:pt x="2977286" y="5054"/>
                </a:lnTo>
                <a:lnTo>
                  <a:pt x="2956204" y="8356"/>
                </a:lnTo>
                <a:lnTo>
                  <a:pt x="2939275" y="17691"/>
                </a:lnTo>
                <a:lnTo>
                  <a:pt x="2928023" y="32219"/>
                </a:lnTo>
                <a:lnTo>
                  <a:pt x="2923946" y="51104"/>
                </a:lnTo>
                <a:lnTo>
                  <a:pt x="2926473" y="64693"/>
                </a:lnTo>
                <a:lnTo>
                  <a:pt x="2932849" y="75882"/>
                </a:lnTo>
                <a:lnTo>
                  <a:pt x="2941243" y="84429"/>
                </a:lnTo>
                <a:lnTo>
                  <a:pt x="2949867" y="90093"/>
                </a:lnTo>
                <a:lnTo>
                  <a:pt x="2949867" y="90855"/>
                </a:lnTo>
                <a:lnTo>
                  <a:pt x="2941180" y="96139"/>
                </a:lnTo>
                <a:lnTo>
                  <a:pt x="2931147" y="105257"/>
                </a:lnTo>
                <a:lnTo>
                  <a:pt x="2922854" y="117652"/>
                </a:lnTo>
                <a:lnTo>
                  <a:pt x="2919412" y="132829"/>
                </a:lnTo>
                <a:lnTo>
                  <a:pt x="2923463" y="151942"/>
                </a:lnTo>
                <a:lnTo>
                  <a:pt x="2935020" y="167271"/>
                </a:lnTo>
                <a:lnTo>
                  <a:pt x="2953181" y="177457"/>
                </a:lnTo>
                <a:lnTo>
                  <a:pt x="2977045" y="181152"/>
                </a:lnTo>
                <a:lnTo>
                  <a:pt x="3001568" y="177457"/>
                </a:lnTo>
                <a:lnTo>
                  <a:pt x="3020009" y="167271"/>
                </a:lnTo>
                <a:lnTo>
                  <a:pt x="3024936" y="160769"/>
                </a:lnTo>
                <a:lnTo>
                  <a:pt x="3031617" y="151942"/>
                </a:lnTo>
                <a:lnTo>
                  <a:pt x="3035655" y="132829"/>
                </a:lnTo>
                <a:close/>
              </a:path>
              <a:path w="3305175" h="181609">
                <a:moveTo>
                  <a:pt x="3177070" y="123532"/>
                </a:moveTo>
                <a:lnTo>
                  <a:pt x="3172599" y="100368"/>
                </a:lnTo>
                <a:lnTo>
                  <a:pt x="3165170" y="89611"/>
                </a:lnTo>
                <a:lnTo>
                  <a:pt x="3160776" y="83235"/>
                </a:lnTo>
                <a:lnTo>
                  <a:pt x="3153905" y="78905"/>
                </a:lnTo>
                <a:lnTo>
                  <a:pt x="3153905" y="123799"/>
                </a:lnTo>
                <a:lnTo>
                  <a:pt x="3151327" y="137185"/>
                </a:lnTo>
                <a:lnTo>
                  <a:pt x="3144278" y="148221"/>
                </a:lnTo>
                <a:lnTo>
                  <a:pt x="3133750" y="155740"/>
                </a:lnTo>
                <a:lnTo>
                  <a:pt x="3120720" y="158508"/>
                </a:lnTo>
                <a:lnTo>
                  <a:pt x="3103422" y="153695"/>
                </a:lnTo>
                <a:lnTo>
                  <a:pt x="3092297" y="141541"/>
                </a:lnTo>
                <a:lnTo>
                  <a:pt x="3086709" y="125425"/>
                </a:lnTo>
                <a:lnTo>
                  <a:pt x="3085985" y="108737"/>
                </a:lnTo>
                <a:lnTo>
                  <a:pt x="3089211" y="103809"/>
                </a:lnTo>
                <a:lnTo>
                  <a:pt x="3096323" y="97459"/>
                </a:lnTo>
                <a:lnTo>
                  <a:pt x="3106890" y="91948"/>
                </a:lnTo>
                <a:lnTo>
                  <a:pt x="3120479" y="89611"/>
                </a:lnTo>
                <a:lnTo>
                  <a:pt x="3133547" y="92290"/>
                </a:lnTo>
                <a:lnTo>
                  <a:pt x="3144164" y="99618"/>
                </a:lnTo>
                <a:lnTo>
                  <a:pt x="3151289" y="110490"/>
                </a:lnTo>
                <a:lnTo>
                  <a:pt x="3153905" y="123799"/>
                </a:lnTo>
                <a:lnTo>
                  <a:pt x="3153905" y="78905"/>
                </a:lnTo>
                <a:lnTo>
                  <a:pt x="3152889" y="78257"/>
                </a:lnTo>
                <a:lnTo>
                  <a:pt x="3143948" y="72605"/>
                </a:lnTo>
                <a:lnTo>
                  <a:pt x="3124492" y="68961"/>
                </a:lnTo>
                <a:lnTo>
                  <a:pt x="3112414" y="70231"/>
                </a:lnTo>
                <a:lnTo>
                  <a:pt x="3102165" y="73139"/>
                </a:lnTo>
                <a:lnTo>
                  <a:pt x="3094698" y="76276"/>
                </a:lnTo>
                <a:lnTo>
                  <a:pt x="3090989" y="78257"/>
                </a:lnTo>
                <a:lnTo>
                  <a:pt x="3102241" y="57048"/>
                </a:lnTo>
                <a:lnTo>
                  <a:pt x="3119729" y="40271"/>
                </a:lnTo>
                <a:lnTo>
                  <a:pt x="3137814" y="28587"/>
                </a:lnTo>
                <a:lnTo>
                  <a:pt x="3150882" y="22656"/>
                </a:lnTo>
                <a:lnTo>
                  <a:pt x="3155708" y="21145"/>
                </a:lnTo>
                <a:lnTo>
                  <a:pt x="3156686" y="18364"/>
                </a:lnTo>
                <a:lnTo>
                  <a:pt x="3155416" y="15379"/>
                </a:lnTo>
                <a:lnTo>
                  <a:pt x="3151162" y="5054"/>
                </a:lnTo>
                <a:lnTo>
                  <a:pt x="3150133" y="2273"/>
                </a:lnTo>
                <a:lnTo>
                  <a:pt x="3147872" y="1041"/>
                </a:lnTo>
                <a:lnTo>
                  <a:pt x="3094532" y="33362"/>
                </a:lnTo>
                <a:lnTo>
                  <a:pt x="3071330" y="65354"/>
                </a:lnTo>
                <a:lnTo>
                  <a:pt x="3061576" y="110680"/>
                </a:lnTo>
                <a:lnTo>
                  <a:pt x="3065183" y="138036"/>
                </a:lnTo>
                <a:lnTo>
                  <a:pt x="3076156" y="160451"/>
                </a:lnTo>
                <a:lnTo>
                  <a:pt x="3094685" y="175590"/>
                </a:lnTo>
                <a:lnTo>
                  <a:pt x="3120961" y="181152"/>
                </a:lnTo>
                <a:lnTo>
                  <a:pt x="3142564" y="176606"/>
                </a:lnTo>
                <a:lnTo>
                  <a:pt x="3160420" y="164236"/>
                </a:lnTo>
                <a:lnTo>
                  <a:pt x="3164230" y="158508"/>
                </a:lnTo>
                <a:lnTo>
                  <a:pt x="3172574" y="145923"/>
                </a:lnTo>
                <a:lnTo>
                  <a:pt x="3177070" y="123532"/>
                </a:lnTo>
                <a:close/>
              </a:path>
              <a:path w="3305175" h="181609">
                <a:moveTo>
                  <a:pt x="3304654" y="133096"/>
                </a:moveTo>
                <a:lnTo>
                  <a:pt x="3301555" y="118135"/>
                </a:lnTo>
                <a:lnTo>
                  <a:pt x="3293846" y="105981"/>
                </a:lnTo>
                <a:lnTo>
                  <a:pt x="3283928" y="96951"/>
                </a:lnTo>
                <a:lnTo>
                  <a:pt x="3274174" y="91363"/>
                </a:lnTo>
                <a:lnTo>
                  <a:pt x="3274174" y="90614"/>
                </a:lnTo>
                <a:lnTo>
                  <a:pt x="3283000" y="84924"/>
                </a:lnTo>
                <a:lnTo>
                  <a:pt x="3291382" y="76136"/>
                </a:lnTo>
                <a:lnTo>
                  <a:pt x="3297656" y="64693"/>
                </a:lnTo>
                <a:lnTo>
                  <a:pt x="3300120" y="51104"/>
                </a:lnTo>
                <a:lnTo>
                  <a:pt x="3295980" y="32004"/>
                </a:lnTo>
                <a:lnTo>
                  <a:pt x="3292462" y="27457"/>
                </a:lnTo>
                <a:lnTo>
                  <a:pt x="3284753" y="17513"/>
                </a:lnTo>
                <a:lnTo>
                  <a:pt x="3268040" y="8280"/>
                </a:lnTo>
                <a:lnTo>
                  <a:pt x="3247504" y="5054"/>
                </a:lnTo>
                <a:lnTo>
                  <a:pt x="3228670" y="8509"/>
                </a:lnTo>
                <a:lnTo>
                  <a:pt x="3213951" y="16116"/>
                </a:lnTo>
                <a:lnTo>
                  <a:pt x="3204375" y="23723"/>
                </a:lnTo>
                <a:lnTo>
                  <a:pt x="3199206" y="28981"/>
                </a:lnTo>
                <a:lnTo>
                  <a:pt x="3198965" y="32004"/>
                </a:lnTo>
                <a:lnTo>
                  <a:pt x="3200958" y="33756"/>
                </a:lnTo>
                <a:lnTo>
                  <a:pt x="3210255" y="42049"/>
                </a:lnTo>
                <a:lnTo>
                  <a:pt x="3212541" y="44043"/>
                </a:lnTo>
                <a:lnTo>
                  <a:pt x="3215309" y="43561"/>
                </a:lnTo>
                <a:lnTo>
                  <a:pt x="3216808" y="41541"/>
                </a:lnTo>
                <a:lnTo>
                  <a:pt x="3221367" y="37007"/>
                </a:lnTo>
                <a:lnTo>
                  <a:pt x="3227628" y="32423"/>
                </a:lnTo>
                <a:lnTo>
                  <a:pt x="3235756" y="28879"/>
                </a:lnTo>
                <a:lnTo>
                  <a:pt x="3245993" y="27457"/>
                </a:lnTo>
                <a:lnTo>
                  <a:pt x="3256737" y="29362"/>
                </a:lnTo>
                <a:lnTo>
                  <a:pt x="3265894" y="34836"/>
                </a:lnTo>
                <a:lnTo>
                  <a:pt x="3272282" y="43472"/>
                </a:lnTo>
                <a:lnTo>
                  <a:pt x="3274682" y="54876"/>
                </a:lnTo>
                <a:lnTo>
                  <a:pt x="3272459" y="65328"/>
                </a:lnTo>
                <a:lnTo>
                  <a:pt x="3265817" y="73888"/>
                </a:lnTo>
                <a:lnTo>
                  <a:pt x="3254743" y="79667"/>
                </a:lnTo>
                <a:lnTo>
                  <a:pt x="3239236" y="81788"/>
                </a:lnTo>
                <a:lnTo>
                  <a:pt x="3221583" y="81788"/>
                </a:lnTo>
                <a:lnTo>
                  <a:pt x="3220097" y="83299"/>
                </a:lnTo>
                <a:lnTo>
                  <a:pt x="3220097" y="101384"/>
                </a:lnTo>
                <a:lnTo>
                  <a:pt x="3222104" y="103136"/>
                </a:lnTo>
                <a:lnTo>
                  <a:pt x="3238957" y="103136"/>
                </a:lnTo>
                <a:lnTo>
                  <a:pt x="3256534" y="105613"/>
                </a:lnTo>
                <a:lnTo>
                  <a:pt x="3268942" y="112204"/>
                </a:lnTo>
                <a:lnTo>
                  <a:pt x="3276295" y="121627"/>
                </a:lnTo>
                <a:lnTo>
                  <a:pt x="3278733" y="132588"/>
                </a:lnTo>
                <a:lnTo>
                  <a:pt x="3276117" y="143929"/>
                </a:lnTo>
                <a:lnTo>
                  <a:pt x="3269132" y="152476"/>
                </a:lnTo>
                <a:lnTo>
                  <a:pt x="3259086" y="157861"/>
                </a:lnTo>
                <a:lnTo>
                  <a:pt x="3247263" y="159740"/>
                </a:lnTo>
                <a:lnTo>
                  <a:pt x="3234258" y="157594"/>
                </a:lnTo>
                <a:lnTo>
                  <a:pt x="3223730" y="152717"/>
                </a:lnTo>
                <a:lnTo>
                  <a:pt x="3216402" y="147447"/>
                </a:lnTo>
                <a:lnTo>
                  <a:pt x="3213036" y="144145"/>
                </a:lnTo>
                <a:lnTo>
                  <a:pt x="3211017" y="141884"/>
                </a:lnTo>
                <a:lnTo>
                  <a:pt x="3208744" y="141693"/>
                </a:lnTo>
                <a:lnTo>
                  <a:pt x="3206242" y="143637"/>
                </a:lnTo>
                <a:lnTo>
                  <a:pt x="3196425" y="152742"/>
                </a:lnTo>
                <a:lnTo>
                  <a:pt x="3194685" y="154241"/>
                </a:lnTo>
                <a:lnTo>
                  <a:pt x="3194685" y="156997"/>
                </a:lnTo>
                <a:lnTo>
                  <a:pt x="3196196" y="158750"/>
                </a:lnTo>
                <a:lnTo>
                  <a:pt x="3202190" y="165023"/>
                </a:lnTo>
                <a:lnTo>
                  <a:pt x="3212350" y="172415"/>
                </a:lnTo>
                <a:lnTo>
                  <a:pt x="3227324" y="178574"/>
                </a:lnTo>
                <a:lnTo>
                  <a:pt x="3247783" y="181152"/>
                </a:lnTo>
                <a:lnTo>
                  <a:pt x="3271316" y="177495"/>
                </a:lnTo>
                <a:lnTo>
                  <a:pt x="3289236" y="167386"/>
                </a:lnTo>
                <a:lnTo>
                  <a:pt x="3294964" y="159740"/>
                </a:lnTo>
                <a:lnTo>
                  <a:pt x="3300641" y="152158"/>
                </a:lnTo>
                <a:lnTo>
                  <a:pt x="3304654" y="1330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Holder 3">
            <a:extLst>
              <a:ext uri="{FF2B5EF4-FFF2-40B4-BE49-F238E27FC236}">
                <a16:creationId xmlns:a16="http://schemas.microsoft.com/office/drawing/2014/main" id="{ED40199D-593A-6922-CBEB-4C4FB517E5B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44500" y="6443089"/>
            <a:ext cx="3844290" cy="230832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 i="0">
                <a:solidFill>
                  <a:schemeClr val="bg1"/>
                </a:solidFill>
                <a:latin typeface="Lato"/>
                <a:cs typeface="Lato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lang="it-IT" dirty="0"/>
              <a:t>2023 –</a:t>
            </a:r>
            <a:r>
              <a:rPr lang="it-IT" spc="-50" dirty="0"/>
              <a:t> </a:t>
            </a:r>
            <a:r>
              <a:rPr lang="it-IT" spc="-5" dirty="0"/>
              <a:t>Attilio Frangi</a:t>
            </a:r>
            <a:r>
              <a:rPr lang="it-IT" spc="-10" dirty="0"/>
              <a:t>,</a:t>
            </a:r>
            <a:r>
              <a:rPr lang="it-IT" spc="-5" dirty="0"/>
              <a:t> Department</a:t>
            </a:r>
            <a:r>
              <a:rPr lang="it-IT" dirty="0"/>
              <a:t> </a:t>
            </a:r>
            <a:r>
              <a:rPr lang="it-IT" spc="-10" dirty="0"/>
              <a:t>Head</a:t>
            </a:r>
            <a:endParaRPr spc="-10" dirty="0"/>
          </a:p>
        </p:txBody>
      </p:sp>
    </p:spTree>
    <p:extLst>
      <p:ext uri="{BB962C8B-B14F-4D97-AF65-F5344CB8AC3E}">
        <p14:creationId xmlns:p14="http://schemas.microsoft.com/office/powerpoint/2010/main" val="1869926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53CCC8-83C8-3D5C-DD32-97463E896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691F65-E097-3307-2CD3-F25B3CC67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6918549-9810-1E7F-91E4-98CAB49CE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D800B-C1AC-47D3-BF04-E526ECD19E85}" type="datetimeFigureOut">
              <a:rPr lang="it-IT" smtClean="0"/>
              <a:t>18/02/2025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B68E50-A49F-6FA6-ACEA-7E650DE18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2E5CC8-9036-B337-D2CF-4880E1383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9DFD-EC48-48D9-A4E2-1163E64C9595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37265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ina base_ testo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8640000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E7975-FB07-417F-9C09-53150D85BA7B}" type="datetime1">
              <a:rPr lang="it-IT" smtClean="0"/>
              <a:t>18/02/2025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8640000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76990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12188951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500" y="100455"/>
            <a:ext cx="11303000" cy="13150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rgbClr val="333236"/>
                </a:solidFill>
                <a:latin typeface="Brandon Grotesque Bold"/>
                <a:cs typeface="Brandon Grotesqu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67486" y="2670451"/>
            <a:ext cx="6657027" cy="13785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7" name="bg object 19">
            <a:extLst>
              <a:ext uri="{FF2B5EF4-FFF2-40B4-BE49-F238E27FC236}">
                <a16:creationId xmlns:a16="http://schemas.microsoft.com/office/drawing/2014/main" id="{6A5A5521-9A0C-2FD4-5915-3DD9BB190AD7}"/>
              </a:ext>
            </a:extLst>
          </p:cNvPr>
          <p:cNvSpPr/>
          <p:nvPr userDrawn="1"/>
        </p:nvSpPr>
        <p:spPr>
          <a:xfrm>
            <a:off x="0" y="6286500"/>
            <a:ext cx="12189460" cy="571500"/>
          </a:xfrm>
          <a:custGeom>
            <a:avLst/>
            <a:gdLst/>
            <a:ahLst/>
            <a:cxnLst/>
            <a:rect l="l" t="t" r="r" b="b"/>
            <a:pathLst>
              <a:path w="12189460" h="571500">
                <a:moveTo>
                  <a:pt x="12188952" y="0"/>
                </a:moveTo>
                <a:lnTo>
                  <a:pt x="0" y="0"/>
                </a:lnTo>
                <a:lnTo>
                  <a:pt x="0" y="571500"/>
                </a:lnTo>
                <a:lnTo>
                  <a:pt x="12188952" y="5715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6F8EA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bg object 20">
            <a:extLst>
              <a:ext uri="{FF2B5EF4-FFF2-40B4-BE49-F238E27FC236}">
                <a16:creationId xmlns:a16="http://schemas.microsoft.com/office/drawing/2014/main" id="{07C85A4A-8CA6-F7B3-A1E4-2A8DE3750DD9}"/>
              </a:ext>
            </a:extLst>
          </p:cNvPr>
          <p:cNvSpPr/>
          <p:nvPr userDrawn="1"/>
        </p:nvSpPr>
        <p:spPr>
          <a:xfrm>
            <a:off x="8448878" y="6472897"/>
            <a:ext cx="3305175" cy="181610"/>
          </a:xfrm>
          <a:custGeom>
            <a:avLst/>
            <a:gdLst/>
            <a:ahLst/>
            <a:cxnLst/>
            <a:rect l="l" t="t" r="r" b="b"/>
            <a:pathLst>
              <a:path w="3305175" h="181609">
                <a:moveTo>
                  <a:pt x="116840" y="60972"/>
                </a:moveTo>
                <a:lnTo>
                  <a:pt x="112509" y="40055"/>
                </a:lnTo>
                <a:lnTo>
                  <a:pt x="110426" y="37033"/>
                </a:lnTo>
                <a:lnTo>
                  <a:pt x="100736" y="22885"/>
                </a:lnTo>
                <a:lnTo>
                  <a:pt x="85331" y="12598"/>
                </a:lnTo>
                <a:lnTo>
                  <a:pt x="85331" y="60744"/>
                </a:lnTo>
                <a:lnTo>
                  <a:pt x="83312" y="70802"/>
                </a:lnTo>
                <a:lnTo>
                  <a:pt x="77851" y="78854"/>
                </a:lnTo>
                <a:lnTo>
                  <a:pt x="69837" y="84213"/>
                </a:lnTo>
                <a:lnTo>
                  <a:pt x="60134" y="86156"/>
                </a:lnTo>
                <a:lnTo>
                  <a:pt x="31788" y="86156"/>
                </a:lnTo>
                <a:lnTo>
                  <a:pt x="31788" y="37033"/>
                </a:lnTo>
                <a:lnTo>
                  <a:pt x="60134" y="37033"/>
                </a:lnTo>
                <a:lnTo>
                  <a:pt x="69837" y="38836"/>
                </a:lnTo>
                <a:lnTo>
                  <a:pt x="77851" y="43840"/>
                </a:lnTo>
                <a:lnTo>
                  <a:pt x="83312" y="51358"/>
                </a:lnTo>
                <a:lnTo>
                  <a:pt x="85331" y="60744"/>
                </a:lnTo>
                <a:lnTo>
                  <a:pt x="85331" y="12598"/>
                </a:lnTo>
                <a:lnTo>
                  <a:pt x="83324" y="11252"/>
                </a:lnTo>
                <a:lnTo>
                  <a:pt x="62103" y="6972"/>
                </a:lnTo>
                <a:lnTo>
                  <a:pt x="1968" y="6972"/>
                </a:lnTo>
                <a:lnTo>
                  <a:pt x="0" y="9169"/>
                </a:lnTo>
                <a:lnTo>
                  <a:pt x="0" y="175882"/>
                </a:lnTo>
                <a:lnTo>
                  <a:pt x="1968" y="178066"/>
                </a:lnTo>
                <a:lnTo>
                  <a:pt x="29578" y="178066"/>
                </a:lnTo>
                <a:lnTo>
                  <a:pt x="31788" y="175882"/>
                </a:lnTo>
                <a:lnTo>
                  <a:pt x="31788" y="115989"/>
                </a:lnTo>
                <a:lnTo>
                  <a:pt x="62331" y="115989"/>
                </a:lnTo>
                <a:lnTo>
                  <a:pt x="83426" y="111658"/>
                </a:lnTo>
                <a:lnTo>
                  <a:pt x="100761" y="99847"/>
                </a:lnTo>
                <a:lnTo>
                  <a:pt x="109969" y="86156"/>
                </a:lnTo>
                <a:lnTo>
                  <a:pt x="112509" y="82359"/>
                </a:lnTo>
                <a:lnTo>
                  <a:pt x="116840" y="60972"/>
                </a:lnTo>
                <a:close/>
              </a:path>
              <a:path w="3305175" h="181609">
                <a:moveTo>
                  <a:pt x="311175" y="92760"/>
                </a:moveTo>
                <a:lnTo>
                  <a:pt x="304292" y="58343"/>
                </a:lnTo>
                <a:lnTo>
                  <a:pt x="289521" y="36309"/>
                </a:lnTo>
                <a:lnTo>
                  <a:pt x="285496" y="30302"/>
                </a:lnTo>
                <a:lnTo>
                  <a:pt x="279387" y="26187"/>
                </a:lnTo>
                <a:lnTo>
                  <a:pt x="279387" y="92760"/>
                </a:lnTo>
                <a:lnTo>
                  <a:pt x="274929" y="114490"/>
                </a:lnTo>
                <a:lnTo>
                  <a:pt x="262826" y="132283"/>
                </a:lnTo>
                <a:lnTo>
                  <a:pt x="244944" y="144310"/>
                </a:lnTo>
                <a:lnTo>
                  <a:pt x="223177" y="148729"/>
                </a:lnTo>
                <a:lnTo>
                  <a:pt x="201434" y="144310"/>
                </a:lnTo>
                <a:lnTo>
                  <a:pt x="183629" y="132283"/>
                </a:lnTo>
                <a:lnTo>
                  <a:pt x="171602" y="114490"/>
                </a:lnTo>
                <a:lnTo>
                  <a:pt x="167195" y="92760"/>
                </a:lnTo>
                <a:lnTo>
                  <a:pt x="171602" y="70942"/>
                </a:lnTo>
                <a:lnTo>
                  <a:pt x="183629" y="52971"/>
                </a:lnTo>
                <a:lnTo>
                  <a:pt x="201434" y="40792"/>
                </a:lnTo>
                <a:lnTo>
                  <a:pt x="223177" y="36309"/>
                </a:lnTo>
                <a:lnTo>
                  <a:pt x="244944" y="40792"/>
                </a:lnTo>
                <a:lnTo>
                  <a:pt x="262826" y="52971"/>
                </a:lnTo>
                <a:lnTo>
                  <a:pt x="274929" y="70942"/>
                </a:lnTo>
                <a:lnTo>
                  <a:pt x="279387" y="92760"/>
                </a:lnTo>
                <a:lnTo>
                  <a:pt x="279387" y="26187"/>
                </a:lnTo>
                <a:lnTo>
                  <a:pt x="257543" y="11430"/>
                </a:lnTo>
                <a:lnTo>
                  <a:pt x="223177" y="4521"/>
                </a:lnTo>
                <a:lnTo>
                  <a:pt x="188836" y="11430"/>
                </a:lnTo>
                <a:lnTo>
                  <a:pt x="160959" y="30302"/>
                </a:lnTo>
                <a:lnTo>
                  <a:pt x="142252" y="58343"/>
                </a:lnTo>
                <a:lnTo>
                  <a:pt x="135420" y="92760"/>
                </a:lnTo>
                <a:lnTo>
                  <a:pt x="142252" y="127088"/>
                </a:lnTo>
                <a:lnTo>
                  <a:pt x="160959" y="154952"/>
                </a:lnTo>
                <a:lnTo>
                  <a:pt x="188836" y="173659"/>
                </a:lnTo>
                <a:lnTo>
                  <a:pt x="223177" y="180505"/>
                </a:lnTo>
                <a:lnTo>
                  <a:pt x="257543" y="173659"/>
                </a:lnTo>
                <a:lnTo>
                  <a:pt x="285496" y="154952"/>
                </a:lnTo>
                <a:lnTo>
                  <a:pt x="289699" y="148729"/>
                </a:lnTo>
                <a:lnTo>
                  <a:pt x="304292" y="127088"/>
                </a:lnTo>
                <a:lnTo>
                  <a:pt x="311175" y="92760"/>
                </a:lnTo>
                <a:close/>
              </a:path>
              <a:path w="3305175" h="181609">
                <a:moveTo>
                  <a:pt x="435584" y="150926"/>
                </a:moveTo>
                <a:lnTo>
                  <a:pt x="433628" y="148729"/>
                </a:lnTo>
                <a:lnTo>
                  <a:pt x="368617" y="148729"/>
                </a:lnTo>
                <a:lnTo>
                  <a:pt x="368617" y="9169"/>
                </a:lnTo>
                <a:lnTo>
                  <a:pt x="366407" y="6972"/>
                </a:lnTo>
                <a:lnTo>
                  <a:pt x="338797" y="6972"/>
                </a:lnTo>
                <a:lnTo>
                  <a:pt x="336829" y="9169"/>
                </a:lnTo>
                <a:lnTo>
                  <a:pt x="336829" y="175882"/>
                </a:lnTo>
                <a:lnTo>
                  <a:pt x="338797" y="178066"/>
                </a:lnTo>
                <a:lnTo>
                  <a:pt x="433628" y="178066"/>
                </a:lnTo>
                <a:lnTo>
                  <a:pt x="435584" y="175882"/>
                </a:lnTo>
                <a:lnTo>
                  <a:pt x="435584" y="150926"/>
                </a:lnTo>
                <a:close/>
              </a:path>
              <a:path w="3305175" h="181609">
                <a:moveTo>
                  <a:pt x="499630" y="9169"/>
                </a:moveTo>
                <a:lnTo>
                  <a:pt x="497420" y="6972"/>
                </a:lnTo>
                <a:lnTo>
                  <a:pt x="469811" y="6972"/>
                </a:lnTo>
                <a:lnTo>
                  <a:pt x="467601" y="9169"/>
                </a:lnTo>
                <a:lnTo>
                  <a:pt x="467601" y="175882"/>
                </a:lnTo>
                <a:lnTo>
                  <a:pt x="469811" y="178066"/>
                </a:lnTo>
                <a:lnTo>
                  <a:pt x="497420" y="178066"/>
                </a:lnTo>
                <a:lnTo>
                  <a:pt x="499630" y="175882"/>
                </a:lnTo>
                <a:lnTo>
                  <a:pt x="499630" y="9169"/>
                </a:lnTo>
                <a:close/>
              </a:path>
              <a:path w="3305175" h="181609">
                <a:moveTo>
                  <a:pt x="646518" y="9169"/>
                </a:moveTo>
                <a:lnTo>
                  <a:pt x="644575" y="6972"/>
                </a:lnTo>
                <a:lnTo>
                  <a:pt x="532371" y="6972"/>
                </a:lnTo>
                <a:lnTo>
                  <a:pt x="530402" y="9169"/>
                </a:lnTo>
                <a:lnTo>
                  <a:pt x="530402" y="34086"/>
                </a:lnTo>
                <a:lnTo>
                  <a:pt x="532371" y="36309"/>
                </a:lnTo>
                <a:lnTo>
                  <a:pt x="572452" y="36309"/>
                </a:lnTo>
                <a:lnTo>
                  <a:pt x="572452" y="175882"/>
                </a:lnTo>
                <a:lnTo>
                  <a:pt x="574662" y="178066"/>
                </a:lnTo>
                <a:lnTo>
                  <a:pt x="602284" y="178066"/>
                </a:lnTo>
                <a:lnTo>
                  <a:pt x="604481" y="175882"/>
                </a:lnTo>
                <a:lnTo>
                  <a:pt x="604481" y="36309"/>
                </a:lnTo>
                <a:lnTo>
                  <a:pt x="644575" y="36309"/>
                </a:lnTo>
                <a:lnTo>
                  <a:pt x="646518" y="34086"/>
                </a:lnTo>
                <a:lnTo>
                  <a:pt x="646518" y="9169"/>
                </a:lnTo>
                <a:close/>
              </a:path>
              <a:path w="3305175" h="181609">
                <a:moveTo>
                  <a:pt x="783145" y="9169"/>
                </a:moveTo>
                <a:lnTo>
                  <a:pt x="781215" y="6972"/>
                </a:lnTo>
                <a:lnTo>
                  <a:pt x="676351" y="6972"/>
                </a:lnTo>
                <a:lnTo>
                  <a:pt x="674395" y="9169"/>
                </a:lnTo>
                <a:lnTo>
                  <a:pt x="674395" y="175882"/>
                </a:lnTo>
                <a:lnTo>
                  <a:pt x="676351" y="178066"/>
                </a:lnTo>
                <a:lnTo>
                  <a:pt x="781215" y="178066"/>
                </a:lnTo>
                <a:lnTo>
                  <a:pt x="783145" y="175882"/>
                </a:lnTo>
                <a:lnTo>
                  <a:pt x="783145" y="150926"/>
                </a:lnTo>
                <a:lnTo>
                  <a:pt x="781215" y="148729"/>
                </a:lnTo>
                <a:lnTo>
                  <a:pt x="706158" y="148729"/>
                </a:lnTo>
                <a:lnTo>
                  <a:pt x="706158" y="105956"/>
                </a:lnTo>
                <a:lnTo>
                  <a:pt x="768985" y="105956"/>
                </a:lnTo>
                <a:lnTo>
                  <a:pt x="771182" y="104013"/>
                </a:lnTo>
                <a:lnTo>
                  <a:pt x="771182" y="78574"/>
                </a:lnTo>
                <a:lnTo>
                  <a:pt x="768985" y="76377"/>
                </a:lnTo>
                <a:lnTo>
                  <a:pt x="706158" y="76377"/>
                </a:lnTo>
                <a:lnTo>
                  <a:pt x="706158" y="36309"/>
                </a:lnTo>
                <a:lnTo>
                  <a:pt x="781215" y="36309"/>
                </a:lnTo>
                <a:lnTo>
                  <a:pt x="783145" y="34086"/>
                </a:lnTo>
                <a:lnTo>
                  <a:pt x="783145" y="9169"/>
                </a:lnTo>
                <a:close/>
              </a:path>
              <a:path w="3305175" h="181609">
                <a:moveTo>
                  <a:pt x="957910" y="151904"/>
                </a:moveTo>
                <a:lnTo>
                  <a:pt x="955967" y="150202"/>
                </a:lnTo>
                <a:lnTo>
                  <a:pt x="954316" y="148501"/>
                </a:lnTo>
                <a:lnTo>
                  <a:pt x="940828" y="134569"/>
                </a:lnTo>
                <a:lnTo>
                  <a:pt x="939368" y="133096"/>
                </a:lnTo>
                <a:lnTo>
                  <a:pt x="936650" y="132829"/>
                </a:lnTo>
                <a:lnTo>
                  <a:pt x="934694" y="134569"/>
                </a:lnTo>
                <a:lnTo>
                  <a:pt x="926592" y="140246"/>
                </a:lnTo>
                <a:lnTo>
                  <a:pt x="917651" y="144640"/>
                </a:lnTo>
                <a:lnTo>
                  <a:pt x="907897" y="147485"/>
                </a:lnTo>
                <a:lnTo>
                  <a:pt x="897305" y="148501"/>
                </a:lnTo>
                <a:lnTo>
                  <a:pt x="875538" y="143967"/>
                </a:lnTo>
                <a:lnTo>
                  <a:pt x="858177" y="131711"/>
                </a:lnTo>
                <a:lnTo>
                  <a:pt x="846696" y="113728"/>
                </a:lnTo>
                <a:lnTo>
                  <a:pt x="842543" y="92011"/>
                </a:lnTo>
                <a:lnTo>
                  <a:pt x="846658" y="70116"/>
                </a:lnTo>
                <a:lnTo>
                  <a:pt x="858062" y="51993"/>
                </a:lnTo>
                <a:lnTo>
                  <a:pt x="875334" y="39624"/>
                </a:lnTo>
                <a:lnTo>
                  <a:pt x="897064" y="35064"/>
                </a:lnTo>
                <a:lnTo>
                  <a:pt x="907262" y="36042"/>
                </a:lnTo>
                <a:lnTo>
                  <a:pt x="917155" y="38887"/>
                </a:lnTo>
                <a:lnTo>
                  <a:pt x="926414" y="43421"/>
                </a:lnTo>
                <a:lnTo>
                  <a:pt x="934694" y="49491"/>
                </a:lnTo>
                <a:lnTo>
                  <a:pt x="936650" y="51460"/>
                </a:lnTo>
                <a:lnTo>
                  <a:pt x="939101" y="51460"/>
                </a:lnTo>
                <a:lnTo>
                  <a:pt x="940828" y="49491"/>
                </a:lnTo>
                <a:lnTo>
                  <a:pt x="954773" y="35064"/>
                </a:lnTo>
                <a:lnTo>
                  <a:pt x="955725" y="34086"/>
                </a:lnTo>
                <a:lnTo>
                  <a:pt x="957694" y="32131"/>
                </a:lnTo>
                <a:lnTo>
                  <a:pt x="957694" y="29210"/>
                </a:lnTo>
                <a:lnTo>
                  <a:pt x="913650" y="5969"/>
                </a:lnTo>
                <a:lnTo>
                  <a:pt x="896327" y="4521"/>
                </a:lnTo>
                <a:lnTo>
                  <a:pt x="861910" y="11430"/>
                </a:lnTo>
                <a:lnTo>
                  <a:pt x="833882" y="30302"/>
                </a:lnTo>
                <a:lnTo>
                  <a:pt x="815009" y="58343"/>
                </a:lnTo>
                <a:lnTo>
                  <a:pt x="808101" y="92760"/>
                </a:lnTo>
                <a:lnTo>
                  <a:pt x="815009" y="127088"/>
                </a:lnTo>
                <a:lnTo>
                  <a:pt x="833882" y="154952"/>
                </a:lnTo>
                <a:lnTo>
                  <a:pt x="861910" y="173659"/>
                </a:lnTo>
                <a:lnTo>
                  <a:pt x="896327" y="180505"/>
                </a:lnTo>
                <a:lnTo>
                  <a:pt x="912444" y="179070"/>
                </a:lnTo>
                <a:lnTo>
                  <a:pt x="955725" y="156806"/>
                </a:lnTo>
                <a:lnTo>
                  <a:pt x="957910" y="151904"/>
                </a:lnTo>
                <a:close/>
              </a:path>
              <a:path w="3305175" h="181609">
                <a:moveTo>
                  <a:pt x="1132674" y="9169"/>
                </a:moveTo>
                <a:lnTo>
                  <a:pt x="1130490" y="6972"/>
                </a:lnTo>
                <a:lnTo>
                  <a:pt x="1102880" y="6972"/>
                </a:lnTo>
                <a:lnTo>
                  <a:pt x="1100912" y="9169"/>
                </a:lnTo>
                <a:lnTo>
                  <a:pt x="1100912" y="112560"/>
                </a:lnTo>
                <a:lnTo>
                  <a:pt x="1100683" y="112560"/>
                </a:lnTo>
                <a:lnTo>
                  <a:pt x="1059014" y="68300"/>
                </a:lnTo>
                <a:lnTo>
                  <a:pt x="998994" y="4521"/>
                </a:lnTo>
                <a:lnTo>
                  <a:pt x="990434" y="4521"/>
                </a:lnTo>
                <a:lnTo>
                  <a:pt x="988225" y="6489"/>
                </a:lnTo>
                <a:lnTo>
                  <a:pt x="988225" y="175882"/>
                </a:lnTo>
                <a:lnTo>
                  <a:pt x="990434" y="178066"/>
                </a:lnTo>
                <a:lnTo>
                  <a:pt x="1017816" y="178066"/>
                </a:lnTo>
                <a:lnTo>
                  <a:pt x="1019759" y="175882"/>
                </a:lnTo>
                <a:lnTo>
                  <a:pt x="1019759" y="68300"/>
                </a:lnTo>
                <a:lnTo>
                  <a:pt x="1020025" y="68300"/>
                </a:lnTo>
                <a:lnTo>
                  <a:pt x="1122184" y="180505"/>
                </a:lnTo>
                <a:lnTo>
                  <a:pt x="1130490" y="180505"/>
                </a:lnTo>
                <a:lnTo>
                  <a:pt x="1132674" y="178562"/>
                </a:lnTo>
                <a:lnTo>
                  <a:pt x="1132674" y="112560"/>
                </a:lnTo>
                <a:lnTo>
                  <a:pt x="1132674" y="9169"/>
                </a:lnTo>
                <a:close/>
              </a:path>
              <a:path w="3305175" h="181609">
                <a:moveTo>
                  <a:pt x="1206754" y="9169"/>
                </a:moveTo>
                <a:lnTo>
                  <a:pt x="1204556" y="6972"/>
                </a:lnTo>
                <a:lnTo>
                  <a:pt x="1176934" y="6972"/>
                </a:lnTo>
                <a:lnTo>
                  <a:pt x="1174737" y="9169"/>
                </a:lnTo>
                <a:lnTo>
                  <a:pt x="1174737" y="175882"/>
                </a:lnTo>
                <a:lnTo>
                  <a:pt x="1176934" y="178066"/>
                </a:lnTo>
                <a:lnTo>
                  <a:pt x="1204556" y="178066"/>
                </a:lnTo>
                <a:lnTo>
                  <a:pt x="1206754" y="175882"/>
                </a:lnTo>
                <a:lnTo>
                  <a:pt x="1206754" y="9169"/>
                </a:lnTo>
                <a:close/>
              </a:path>
              <a:path w="3305175" h="181609">
                <a:moveTo>
                  <a:pt x="1388605" y="151904"/>
                </a:moveTo>
                <a:lnTo>
                  <a:pt x="1386662" y="150202"/>
                </a:lnTo>
                <a:lnTo>
                  <a:pt x="1385011" y="148501"/>
                </a:lnTo>
                <a:lnTo>
                  <a:pt x="1371523" y="134569"/>
                </a:lnTo>
                <a:lnTo>
                  <a:pt x="1370037" y="133096"/>
                </a:lnTo>
                <a:lnTo>
                  <a:pt x="1367345" y="132829"/>
                </a:lnTo>
                <a:lnTo>
                  <a:pt x="1365377" y="134569"/>
                </a:lnTo>
                <a:lnTo>
                  <a:pt x="1357274" y="140246"/>
                </a:lnTo>
                <a:lnTo>
                  <a:pt x="1348333" y="144640"/>
                </a:lnTo>
                <a:lnTo>
                  <a:pt x="1338580" y="147485"/>
                </a:lnTo>
                <a:lnTo>
                  <a:pt x="1327988" y="148501"/>
                </a:lnTo>
                <a:lnTo>
                  <a:pt x="1306220" y="143967"/>
                </a:lnTo>
                <a:lnTo>
                  <a:pt x="1288872" y="131711"/>
                </a:lnTo>
                <a:lnTo>
                  <a:pt x="1277378" y="113728"/>
                </a:lnTo>
                <a:lnTo>
                  <a:pt x="1273225" y="92011"/>
                </a:lnTo>
                <a:lnTo>
                  <a:pt x="1277340" y="70116"/>
                </a:lnTo>
                <a:lnTo>
                  <a:pt x="1288745" y="51993"/>
                </a:lnTo>
                <a:lnTo>
                  <a:pt x="1306017" y="39624"/>
                </a:lnTo>
                <a:lnTo>
                  <a:pt x="1327746" y="35064"/>
                </a:lnTo>
                <a:lnTo>
                  <a:pt x="1337957" y="36042"/>
                </a:lnTo>
                <a:lnTo>
                  <a:pt x="1347851" y="38887"/>
                </a:lnTo>
                <a:lnTo>
                  <a:pt x="1357096" y="43421"/>
                </a:lnTo>
                <a:lnTo>
                  <a:pt x="1365377" y="49491"/>
                </a:lnTo>
                <a:lnTo>
                  <a:pt x="1367345" y="51460"/>
                </a:lnTo>
                <a:lnTo>
                  <a:pt x="1369783" y="51460"/>
                </a:lnTo>
                <a:lnTo>
                  <a:pt x="1371523" y="49491"/>
                </a:lnTo>
                <a:lnTo>
                  <a:pt x="1385455" y="35064"/>
                </a:lnTo>
                <a:lnTo>
                  <a:pt x="1386408" y="34086"/>
                </a:lnTo>
                <a:lnTo>
                  <a:pt x="1388364" y="32131"/>
                </a:lnTo>
                <a:lnTo>
                  <a:pt x="1388364" y="29210"/>
                </a:lnTo>
                <a:lnTo>
                  <a:pt x="1344333" y="5969"/>
                </a:lnTo>
                <a:lnTo>
                  <a:pt x="1327010" y="4521"/>
                </a:lnTo>
                <a:lnTo>
                  <a:pt x="1292606" y="11430"/>
                </a:lnTo>
                <a:lnTo>
                  <a:pt x="1264564" y="30302"/>
                </a:lnTo>
                <a:lnTo>
                  <a:pt x="1245692" y="58343"/>
                </a:lnTo>
                <a:lnTo>
                  <a:pt x="1238783" y="92760"/>
                </a:lnTo>
                <a:lnTo>
                  <a:pt x="1245692" y="127088"/>
                </a:lnTo>
                <a:lnTo>
                  <a:pt x="1264564" y="154952"/>
                </a:lnTo>
                <a:lnTo>
                  <a:pt x="1292606" y="173659"/>
                </a:lnTo>
                <a:lnTo>
                  <a:pt x="1327010" y="180505"/>
                </a:lnTo>
                <a:lnTo>
                  <a:pt x="1343126" y="179070"/>
                </a:lnTo>
                <a:lnTo>
                  <a:pt x="1386408" y="156806"/>
                </a:lnTo>
                <a:lnTo>
                  <a:pt x="1388605" y="151904"/>
                </a:lnTo>
                <a:close/>
              </a:path>
              <a:path w="3305175" h="181609">
                <a:moveTo>
                  <a:pt x="1584883" y="92760"/>
                </a:moveTo>
                <a:lnTo>
                  <a:pt x="1578013" y="58343"/>
                </a:lnTo>
                <a:lnTo>
                  <a:pt x="1563243" y="36309"/>
                </a:lnTo>
                <a:lnTo>
                  <a:pt x="1559217" y="30302"/>
                </a:lnTo>
                <a:lnTo>
                  <a:pt x="1553095" y="26174"/>
                </a:lnTo>
                <a:lnTo>
                  <a:pt x="1553095" y="92760"/>
                </a:lnTo>
                <a:lnTo>
                  <a:pt x="1548638" y="114490"/>
                </a:lnTo>
                <a:lnTo>
                  <a:pt x="1536534" y="132283"/>
                </a:lnTo>
                <a:lnTo>
                  <a:pt x="1518666" y="144310"/>
                </a:lnTo>
                <a:lnTo>
                  <a:pt x="1496898" y="148729"/>
                </a:lnTo>
                <a:lnTo>
                  <a:pt x="1475143" y="144310"/>
                </a:lnTo>
                <a:lnTo>
                  <a:pt x="1457337" y="132283"/>
                </a:lnTo>
                <a:lnTo>
                  <a:pt x="1445310" y="114490"/>
                </a:lnTo>
                <a:lnTo>
                  <a:pt x="1440903" y="92760"/>
                </a:lnTo>
                <a:lnTo>
                  <a:pt x="1445310" y="70942"/>
                </a:lnTo>
                <a:lnTo>
                  <a:pt x="1457337" y="52971"/>
                </a:lnTo>
                <a:lnTo>
                  <a:pt x="1475143" y="40792"/>
                </a:lnTo>
                <a:lnTo>
                  <a:pt x="1496898" y="36309"/>
                </a:lnTo>
                <a:lnTo>
                  <a:pt x="1518666" y="40792"/>
                </a:lnTo>
                <a:lnTo>
                  <a:pt x="1536534" y="52971"/>
                </a:lnTo>
                <a:lnTo>
                  <a:pt x="1548638" y="70942"/>
                </a:lnTo>
                <a:lnTo>
                  <a:pt x="1553095" y="92760"/>
                </a:lnTo>
                <a:lnTo>
                  <a:pt x="1553095" y="26174"/>
                </a:lnTo>
                <a:lnTo>
                  <a:pt x="1531264" y="11430"/>
                </a:lnTo>
                <a:lnTo>
                  <a:pt x="1496898" y="4521"/>
                </a:lnTo>
                <a:lnTo>
                  <a:pt x="1462557" y="11430"/>
                </a:lnTo>
                <a:lnTo>
                  <a:pt x="1434680" y="30302"/>
                </a:lnTo>
                <a:lnTo>
                  <a:pt x="1415973" y="58343"/>
                </a:lnTo>
                <a:lnTo>
                  <a:pt x="1409141" y="92760"/>
                </a:lnTo>
                <a:lnTo>
                  <a:pt x="1415973" y="127088"/>
                </a:lnTo>
                <a:lnTo>
                  <a:pt x="1434680" y="154952"/>
                </a:lnTo>
                <a:lnTo>
                  <a:pt x="1462557" y="173659"/>
                </a:lnTo>
                <a:lnTo>
                  <a:pt x="1496898" y="180505"/>
                </a:lnTo>
                <a:lnTo>
                  <a:pt x="1531264" y="173659"/>
                </a:lnTo>
                <a:lnTo>
                  <a:pt x="1559217" y="154952"/>
                </a:lnTo>
                <a:lnTo>
                  <a:pt x="1563420" y="148729"/>
                </a:lnTo>
                <a:lnTo>
                  <a:pt x="1578013" y="127088"/>
                </a:lnTo>
                <a:lnTo>
                  <a:pt x="1584883" y="92760"/>
                </a:lnTo>
                <a:close/>
              </a:path>
              <a:path w="3305175" h="181609">
                <a:moveTo>
                  <a:pt x="1946135" y="176390"/>
                </a:moveTo>
                <a:lnTo>
                  <a:pt x="1945386" y="172847"/>
                </a:lnTo>
                <a:lnTo>
                  <a:pt x="1925205" y="62674"/>
                </a:lnTo>
                <a:lnTo>
                  <a:pt x="1914423" y="3784"/>
                </a:lnTo>
                <a:lnTo>
                  <a:pt x="1913902" y="1803"/>
                </a:lnTo>
                <a:lnTo>
                  <a:pt x="1911921" y="0"/>
                </a:lnTo>
                <a:lnTo>
                  <a:pt x="1904136" y="0"/>
                </a:lnTo>
                <a:lnTo>
                  <a:pt x="1902104" y="1282"/>
                </a:lnTo>
                <a:lnTo>
                  <a:pt x="1901596" y="2794"/>
                </a:lnTo>
                <a:lnTo>
                  <a:pt x="1849285" y="131343"/>
                </a:lnTo>
                <a:lnTo>
                  <a:pt x="1848243" y="131343"/>
                </a:lnTo>
                <a:lnTo>
                  <a:pt x="1820164" y="62674"/>
                </a:lnTo>
                <a:lnTo>
                  <a:pt x="1795678" y="2794"/>
                </a:lnTo>
                <a:lnTo>
                  <a:pt x="1795170" y="1282"/>
                </a:lnTo>
                <a:lnTo>
                  <a:pt x="1792897" y="0"/>
                </a:lnTo>
                <a:lnTo>
                  <a:pt x="1785366" y="0"/>
                </a:lnTo>
                <a:lnTo>
                  <a:pt x="1783346" y="1803"/>
                </a:lnTo>
                <a:lnTo>
                  <a:pt x="1782826" y="3784"/>
                </a:lnTo>
                <a:lnTo>
                  <a:pt x="1751634" y="172847"/>
                </a:lnTo>
                <a:lnTo>
                  <a:pt x="1751126" y="176390"/>
                </a:lnTo>
                <a:lnTo>
                  <a:pt x="1752904" y="178638"/>
                </a:lnTo>
                <a:lnTo>
                  <a:pt x="1774774" y="178638"/>
                </a:lnTo>
                <a:lnTo>
                  <a:pt x="1777047" y="176898"/>
                </a:lnTo>
                <a:lnTo>
                  <a:pt x="1777288" y="175107"/>
                </a:lnTo>
                <a:lnTo>
                  <a:pt x="1795411" y="62674"/>
                </a:lnTo>
                <a:lnTo>
                  <a:pt x="1796440" y="62674"/>
                </a:lnTo>
                <a:lnTo>
                  <a:pt x="1841982" y="178396"/>
                </a:lnTo>
                <a:lnTo>
                  <a:pt x="1842465" y="179882"/>
                </a:lnTo>
                <a:lnTo>
                  <a:pt x="1844230" y="181152"/>
                </a:lnTo>
                <a:lnTo>
                  <a:pt x="1853031" y="181152"/>
                </a:lnTo>
                <a:lnTo>
                  <a:pt x="1854517" y="179882"/>
                </a:lnTo>
                <a:lnTo>
                  <a:pt x="1855038" y="178396"/>
                </a:lnTo>
                <a:lnTo>
                  <a:pt x="1873453" y="131343"/>
                </a:lnTo>
                <a:lnTo>
                  <a:pt x="1900339" y="62674"/>
                </a:lnTo>
                <a:lnTo>
                  <a:pt x="1901075" y="62674"/>
                </a:lnTo>
                <a:lnTo>
                  <a:pt x="1919706" y="175107"/>
                </a:lnTo>
                <a:lnTo>
                  <a:pt x="1920214" y="176898"/>
                </a:lnTo>
                <a:lnTo>
                  <a:pt x="1922221" y="178638"/>
                </a:lnTo>
                <a:lnTo>
                  <a:pt x="1944395" y="178638"/>
                </a:lnTo>
                <a:lnTo>
                  <a:pt x="1946135" y="176390"/>
                </a:lnTo>
                <a:close/>
              </a:path>
              <a:path w="3305175" h="181609">
                <a:moveTo>
                  <a:pt x="2008530" y="4813"/>
                </a:moveTo>
                <a:lnTo>
                  <a:pt x="2006282" y="2552"/>
                </a:lnTo>
                <a:lnTo>
                  <a:pt x="1984654" y="2552"/>
                </a:lnTo>
                <a:lnTo>
                  <a:pt x="1982355" y="4813"/>
                </a:lnTo>
                <a:lnTo>
                  <a:pt x="1982355" y="176390"/>
                </a:lnTo>
                <a:lnTo>
                  <a:pt x="1984654" y="178638"/>
                </a:lnTo>
                <a:lnTo>
                  <a:pt x="2006282" y="178638"/>
                </a:lnTo>
                <a:lnTo>
                  <a:pt x="2008530" y="176390"/>
                </a:lnTo>
                <a:lnTo>
                  <a:pt x="2008530" y="4813"/>
                </a:lnTo>
                <a:close/>
              </a:path>
              <a:path w="3305175" h="181609">
                <a:moveTo>
                  <a:pt x="2156485" y="157543"/>
                </a:moveTo>
                <a:lnTo>
                  <a:pt x="2154453" y="155270"/>
                </a:lnTo>
                <a:lnTo>
                  <a:pt x="2083549" y="155270"/>
                </a:lnTo>
                <a:lnTo>
                  <a:pt x="2083549" y="4813"/>
                </a:lnTo>
                <a:lnTo>
                  <a:pt x="2081250" y="2552"/>
                </a:lnTo>
                <a:lnTo>
                  <a:pt x="2059368" y="2552"/>
                </a:lnTo>
                <a:lnTo>
                  <a:pt x="2057336" y="4813"/>
                </a:lnTo>
                <a:lnTo>
                  <a:pt x="2057336" y="176390"/>
                </a:lnTo>
                <a:lnTo>
                  <a:pt x="2059368" y="178638"/>
                </a:lnTo>
                <a:lnTo>
                  <a:pt x="2154453" y="178638"/>
                </a:lnTo>
                <a:lnTo>
                  <a:pt x="2156485" y="176390"/>
                </a:lnTo>
                <a:lnTo>
                  <a:pt x="2156485" y="157543"/>
                </a:lnTo>
                <a:close/>
              </a:path>
              <a:path w="3305175" h="181609">
                <a:moveTo>
                  <a:pt x="2338413" y="175348"/>
                </a:moveTo>
                <a:lnTo>
                  <a:pt x="2336889" y="172123"/>
                </a:lnTo>
                <a:lnTo>
                  <a:pt x="2322512" y="140411"/>
                </a:lnTo>
                <a:lnTo>
                  <a:pt x="2312708" y="118757"/>
                </a:lnTo>
                <a:lnTo>
                  <a:pt x="2285784" y="59372"/>
                </a:lnTo>
                <a:lnTo>
                  <a:pt x="2285784" y="118757"/>
                </a:lnTo>
                <a:lnTo>
                  <a:pt x="2222919" y="118757"/>
                </a:lnTo>
                <a:lnTo>
                  <a:pt x="2253589" y="49834"/>
                </a:lnTo>
                <a:lnTo>
                  <a:pt x="2254872" y="49834"/>
                </a:lnTo>
                <a:lnTo>
                  <a:pt x="2285784" y="118757"/>
                </a:lnTo>
                <a:lnTo>
                  <a:pt x="2285784" y="59372"/>
                </a:lnTo>
                <a:lnTo>
                  <a:pt x="2281466" y="49834"/>
                </a:lnTo>
                <a:lnTo>
                  <a:pt x="2260142" y="2794"/>
                </a:lnTo>
                <a:lnTo>
                  <a:pt x="2259406" y="1282"/>
                </a:lnTo>
                <a:lnTo>
                  <a:pt x="2257133" y="0"/>
                </a:lnTo>
                <a:lnTo>
                  <a:pt x="2252103" y="0"/>
                </a:lnTo>
                <a:lnTo>
                  <a:pt x="2249817" y="1282"/>
                </a:lnTo>
                <a:lnTo>
                  <a:pt x="2249081" y="2794"/>
                </a:lnTo>
                <a:lnTo>
                  <a:pt x="2170328" y="175348"/>
                </a:lnTo>
                <a:lnTo>
                  <a:pt x="2172335" y="178638"/>
                </a:lnTo>
                <a:lnTo>
                  <a:pt x="2194979" y="178638"/>
                </a:lnTo>
                <a:lnTo>
                  <a:pt x="2196998" y="176657"/>
                </a:lnTo>
                <a:lnTo>
                  <a:pt x="2197747" y="174904"/>
                </a:lnTo>
                <a:lnTo>
                  <a:pt x="2201557" y="166230"/>
                </a:lnTo>
                <a:lnTo>
                  <a:pt x="2209266" y="149034"/>
                </a:lnTo>
                <a:lnTo>
                  <a:pt x="2213089" y="140411"/>
                </a:lnTo>
                <a:lnTo>
                  <a:pt x="2295360" y="140411"/>
                </a:lnTo>
                <a:lnTo>
                  <a:pt x="2310968" y="174904"/>
                </a:lnTo>
                <a:lnTo>
                  <a:pt x="2311984" y="177114"/>
                </a:lnTo>
                <a:lnTo>
                  <a:pt x="2313762" y="178638"/>
                </a:lnTo>
                <a:lnTo>
                  <a:pt x="2336393" y="178638"/>
                </a:lnTo>
                <a:lnTo>
                  <a:pt x="2338413" y="175348"/>
                </a:lnTo>
                <a:close/>
              </a:path>
              <a:path w="3305175" h="181609">
                <a:moveTo>
                  <a:pt x="2508237" y="4813"/>
                </a:moveTo>
                <a:lnTo>
                  <a:pt x="2505964" y="2552"/>
                </a:lnTo>
                <a:lnTo>
                  <a:pt x="2484590" y="2552"/>
                </a:lnTo>
                <a:lnTo>
                  <a:pt x="2482558" y="4813"/>
                </a:lnTo>
                <a:lnTo>
                  <a:pt x="2482558" y="126301"/>
                </a:lnTo>
                <a:lnTo>
                  <a:pt x="2482316" y="126301"/>
                </a:lnTo>
                <a:lnTo>
                  <a:pt x="2417508" y="51346"/>
                </a:lnTo>
                <a:lnTo>
                  <a:pt x="2373109" y="0"/>
                </a:lnTo>
                <a:lnTo>
                  <a:pt x="2364308" y="0"/>
                </a:lnTo>
                <a:lnTo>
                  <a:pt x="2362047" y="2032"/>
                </a:lnTo>
                <a:lnTo>
                  <a:pt x="2362047" y="176390"/>
                </a:lnTo>
                <a:lnTo>
                  <a:pt x="2364308" y="178638"/>
                </a:lnTo>
                <a:lnTo>
                  <a:pt x="2385415" y="178638"/>
                </a:lnTo>
                <a:lnTo>
                  <a:pt x="2387447" y="176390"/>
                </a:lnTo>
                <a:lnTo>
                  <a:pt x="2387447" y="51346"/>
                </a:lnTo>
                <a:lnTo>
                  <a:pt x="2387714" y="51346"/>
                </a:lnTo>
                <a:lnTo>
                  <a:pt x="2496909" y="181152"/>
                </a:lnTo>
                <a:lnTo>
                  <a:pt x="2505964" y="181152"/>
                </a:lnTo>
                <a:lnTo>
                  <a:pt x="2508237" y="179158"/>
                </a:lnTo>
                <a:lnTo>
                  <a:pt x="2508237" y="126301"/>
                </a:lnTo>
                <a:lnTo>
                  <a:pt x="2508237" y="4813"/>
                </a:lnTo>
                <a:close/>
              </a:path>
              <a:path w="3305175" h="181609">
                <a:moveTo>
                  <a:pt x="2725128" y="90855"/>
                </a:moveTo>
                <a:lnTo>
                  <a:pt x="2718054" y="55435"/>
                </a:lnTo>
                <a:lnTo>
                  <a:pt x="2699956" y="28422"/>
                </a:lnTo>
                <a:lnTo>
                  <a:pt x="2699956" y="90855"/>
                </a:lnTo>
                <a:lnTo>
                  <a:pt x="2694800" y="116192"/>
                </a:lnTo>
                <a:lnTo>
                  <a:pt x="2680741" y="136906"/>
                </a:lnTo>
                <a:lnTo>
                  <a:pt x="2659938" y="150901"/>
                </a:lnTo>
                <a:lnTo>
                  <a:pt x="2634526" y="156032"/>
                </a:lnTo>
                <a:lnTo>
                  <a:pt x="2609278" y="150901"/>
                </a:lnTo>
                <a:lnTo>
                  <a:pt x="2588552" y="136906"/>
                </a:lnTo>
                <a:lnTo>
                  <a:pt x="2574531" y="116192"/>
                </a:lnTo>
                <a:lnTo>
                  <a:pt x="2569375" y="90855"/>
                </a:lnTo>
                <a:lnTo>
                  <a:pt x="2574531" y="65519"/>
                </a:lnTo>
                <a:lnTo>
                  <a:pt x="2588552" y="44627"/>
                </a:lnTo>
                <a:lnTo>
                  <a:pt x="2609278" y="30441"/>
                </a:lnTo>
                <a:lnTo>
                  <a:pt x="2634526" y="25209"/>
                </a:lnTo>
                <a:lnTo>
                  <a:pt x="2659938" y="30441"/>
                </a:lnTo>
                <a:lnTo>
                  <a:pt x="2680741" y="44627"/>
                </a:lnTo>
                <a:lnTo>
                  <a:pt x="2694800" y="65519"/>
                </a:lnTo>
                <a:lnTo>
                  <a:pt x="2699956" y="90855"/>
                </a:lnTo>
                <a:lnTo>
                  <a:pt x="2699956" y="28422"/>
                </a:lnTo>
                <a:lnTo>
                  <a:pt x="2698712" y="26555"/>
                </a:lnTo>
                <a:lnTo>
                  <a:pt x="2696705" y="25209"/>
                </a:lnTo>
                <a:lnTo>
                  <a:pt x="2669921" y="7112"/>
                </a:lnTo>
                <a:lnTo>
                  <a:pt x="2634526" y="0"/>
                </a:lnTo>
                <a:lnTo>
                  <a:pt x="2599194" y="7112"/>
                </a:lnTo>
                <a:lnTo>
                  <a:pt x="2570505" y="26555"/>
                </a:lnTo>
                <a:lnTo>
                  <a:pt x="2551252" y="55435"/>
                </a:lnTo>
                <a:lnTo>
                  <a:pt x="2544216" y="90855"/>
                </a:lnTo>
                <a:lnTo>
                  <a:pt x="2551252" y="126187"/>
                </a:lnTo>
                <a:lnTo>
                  <a:pt x="2570505" y="154863"/>
                </a:lnTo>
                <a:lnTo>
                  <a:pt x="2599194" y="174117"/>
                </a:lnTo>
                <a:lnTo>
                  <a:pt x="2634526" y="181152"/>
                </a:lnTo>
                <a:lnTo>
                  <a:pt x="2669921" y="174117"/>
                </a:lnTo>
                <a:lnTo>
                  <a:pt x="2696972" y="156032"/>
                </a:lnTo>
                <a:lnTo>
                  <a:pt x="2698712" y="154863"/>
                </a:lnTo>
                <a:lnTo>
                  <a:pt x="2718054" y="126187"/>
                </a:lnTo>
                <a:lnTo>
                  <a:pt x="2725128" y="90855"/>
                </a:lnTo>
                <a:close/>
              </a:path>
              <a:path w="3305175" h="181609">
                <a:moveTo>
                  <a:pt x="2890990" y="160489"/>
                </a:moveTo>
                <a:lnTo>
                  <a:pt x="2888958" y="158508"/>
                </a:lnTo>
                <a:lnTo>
                  <a:pt x="2858516" y="158508"/>
                </a:lnTo>
                <a:lnTo>
                  <a:pt x="2858516" y="46062"/>
                </a:lnTo>
                <a:lnTo>
                  <a:pt x="2858516" y="9855"/>
                </a:lnTo>
                <a:lnTo>
                  <a:pt x="2856496" y="7594"/>
                </a:lnTo>
                <a:lnTo>
                  <a:pt x="2841650" y="7594"/>
                </a:lnTo>
                <a:lnTo>
                  <a:pt x="2804185" y="41541"/>
                </a:lnTo>
                <a:lnTo>
                  <a:pt x="2803156" y="42532"/>
                </a:lnTo>
                <a:lnTo>
                  <a:pt x="2802661" y="44564"/>
                </a:lnTo>
                <a:lnTo>
                  <a:pt x="2803410" y="46570"/>
                </a:lnTo>
                <a:lnTo>
                  <a:pt x="2806446" y="55359"/>
                </a:lnTo>
                <a:lnTo>
                  <a:pt x="2807208" y="57619"/>
                </a:lnTo>
                <a:lnTo>
                  <a:pt x="2809697" y="58140"/>
                </a:lnTo>
                <a:lnTo>
                  <a:pt x="2811970" y="57150"/>
                </a:lnTo>
                <a:lnTo>
                  <a:pt x="2833852" y="46062"/>
                </a:lnTo>
                <a:lnTo>
                  <a:pt x="2833852" y="158508"/>
                </a:lnTo>
                <a:lnTo>
                  <a:pt x="2795854" y="158508"/>
                </a:lnTo>
                <a:lnTo>
                  <a:pt x="2793860" y="160489"/>
                </a:lnTo>
                <a:lnTo>
                  <a:pt x="2793860" y="176657"/>
                </a:lnTo>
                <a:lnTo>
                  <a:pt x="2795854" y="178638"/>
                </a:lnTo>
                <a:lnTo>
                  <a:pt x="2888958" y="178638"/>
                </a:lnTo>
                <a:lnTo>
                  <a:pt x="2890990" y="176657"/>
                </a:lnTo>
                <a:lnTo>
                  <a:pt x="2890990" y="160489"/>
                </a:lnTo>
                <a:close/>
              </a:path>
              <a:path w="3305175" h="181609">
                <a:moveTo>
                  <a:pt x="3035643" y="132829"/>
                </a:moveTo>
                <a:lnTo>
                  <a:pt x="3032518" y="117894"/>
                </a:lnTo>
                <a:lnTo>
                  <a:pt x="3024759" y="105714"/>
                </a:lnTo>
                <a:lnTo>
                  <a:pt x="3021952" y="103136"/>
                </a:lnTo>
                <a:lnTo>
                  <a:pt x="3014840" y="96596"/>
                </a:lnTo>
                <a:lnTo>
                  <a:pt x="3009468" y="93395"/>
                </a:lnTo>
                <a:lnTo>
                  <a:pt x="3009468" y="133375"/>
                </a:lnTo>
                <a:lnTo>
                  <a:pt x="3006953" y="144754"/>
                </a:lnTo>
                <a:lnTo>
                  <a:pt x="3000070" y="153390"/>
                </a:lnTo>
                <a:lnTo>
                  <a:pt x="2989834" y="158851"/>
                </a:lnTo>
                <a:lnTo>
                  <a:pt x="2977273" y="160769"/>
                </a:lnTo>
                <a:lnTo>
                  <a:pt x="2965310" y="158813"/>
                </a:lnTo>
                <a:lnTo>
                  <a:pt x="2955201" y="153289"/>
                </a:lnTo>
                <a:lnTo>
                  <a:pt x="2948216" y="144653"/>
                </a:lnTo>
                <a:lnTo>
                  <a:pt x="2945600" y="133375"/>
                </a:lnTo>
                <a:lnTo>
                  <a:pt x="2947720" y="123431"/>
                </a:lnTo>
                <a:lnTo>
                  <a:pt x="2953905" y="114363"/>
                </a:lnTo>
                <a:lnTo>
                  <a:pt x="2963926" y="107251"/>
                </a:lnTo>
                <a:lnTo>
                  <a:pt x="2977515" y="103136"/>
                </a:lnTo>
                <a:lnTo>
                  <a:pt x="2991104" y="107251"/>
                </a:lnTo>
                <a:lnTo>
                  <a:pt x="3001137" y="114363"/>
                </a:lnTo>
                <a:lnTo>
                  <a:pt x="3007347" y="123431"/>
                </a:lnTo>
                <a:lnTo>
                  <a:pt x="3009468" y="133375"/>
                </a:lnTo>
                <a:lnTo>
                  <a:pt x="3009468" y="93395"/>
                </a:lnTo>
                <a:lnTo>
                  <a:pt x="3005213" y="90855"/>
                </a:lnTo>
                <a:lnTo>
                  <a:pt x="3005213" y="89852"/>
                </a:lnTo>
                <a:lnTo>
                  <a:pt x="3013824" y="84175"/>
                </a:lnTo>
                <a:lnTo>
                  <a:pt x="3018904" y="79019"/>
                </a:lnTo>
                <a:lnTo>
                  <a:pt x="3022219" y="75653"/>
                </a:lnTo>
                <a:lnTo>
                  <a:pt x="3028607" y="64541"/>
                </a:lnTo>
                <a:lnTo>
                  <a:pt x="3031134" y="51104"/>
                </a:lnTo>
                <a:lnTo>
                  <a:pt x="3027070" y="32219"/>
                </a:lnTo>
                <a:lnTo>
                  <a:pt x="3021990" y="25679"/>
                </a:lnTo>
                <a:lnTo>
                  <a:pt x="3015805" y="17691"/>
                </a:lnTo>
                <a:lnTo>
                  <a:pt x="3005721" y="12179"/>
                </a:lnTo>
                <a:lnTo>
                  <a:pt x="3005721" y="52095"/>
                </a:lnTo>
                <a:lnTo>
                  <a:pt x="3004045" y="61544"/>
                </a:lnTo>
                <a:lnTo>
                  <a:pt x="2998889" y="69519"/>
                </a:lnTo>
                <a:lnTo>
                  <a:pt x="2990100" y="75526"/>
                </a:lnTo>
                <a:lnTo>
                  <a:pt x="2977515" y="79019"/>
                </a:lnTo>
                <a:lnTo>
                  <a:pt x="2964840" y="75438"/>
                </a:lnTo>
                <a:lnTo>
                  <a:pt x="2956077" y="69507"/>
                </a:lnTo>
                <a:lnTo>
                  <a:pt x="2950984" y="61607"/>
                </a:lnTo>
                <a:lnTo>
                  <a:pt x="2949333" y="52095"/>
                </a:lnTo>
                <a:lnTo>
                  <a:pt x="2951505" y="41490"/>
                </a:lnTo>
                <a:lnTo>
                  <a:pt x="2957398" y="33134"/>
                </a:lnTo>
                <a:lnTo>
                  <a:pt x="2966110" y="27647"/>
                </a:lnTo>
                <a:lnTo>
                  <a:pt x="2976753" y="25679"/>
                </a:lnTo>
                <a:lnTo>
                  <a:pt x="2988284" y="27647"/>
                </a:lnTo>
                <a:lnTo>
                  <a:pt x="2997466" y="33134"/>
                </a:lnTo>
                <a:lnTo>
                  <a:pt x="3003537" y="41490"/>
                </a:lnTo>
                <a:lnTo>
                  <a:pt x="3005721" y="52095"/>
                </a:lnTo>
                <a:lnTo>
                  <a:pt x="3005721" y="12179"/>
                </a:lnTo>
                <a:lnTo>
                  <a:pt x="2998749" y="8356"/>
                </a:lnTo>
                <a:lnTo>
                  <a:pt x="2977273" y="5054"/>
                </a:lnTo>
                <a:lnTo>
                  <a:pt x="2956191" y="8356"/>
                </a:lnTo>
                <a:lnTo>
                  <a:pt x="2939275" y="17691"/>
                </a:lnTo>
                <a:lnTo>
                  <a:pt x="2928023" y="32219"/>
                </a:lnTo>
                <a:lnTo>
                  <a:pt x="2923933" y="51104"/>
                </a:lnTo>
                <a:lnTo>
                  <a:pt x="2926461" y="64693"/>
                </a:lnTo>
                <a:lnTo>
                  <a:pt x="2932836" y="75882"/>
                </a:lnTo>
                <a:lnTo>
                  <a:pt x="2941243" y="84429"/>
                </a:lnTo>
                <a:lnTo>
                  <a:pt x="2949854" y="90093"/>
                </a:lnTo>
                <a:lnTo>
                  <a:pt x="2949854" y="90855"/>
                </a:lnTo>
                <a:lnTo>
                  <a:pt x="2941167" y="96139"/>
                </a:lnTo>
                <a:lnTo>
                  <a:pt x="2931134" y="105257"/>
                </a:lnTo>
                <a:lnTo>
                  <a:pt x="2922854" y="117652"/>
                </a:lnTo>
                <a:lnTo>
                  <a:pt x="2919399" y="132829"/>
                </a:lnTo>
                <a:lnTo>
                  <a:pt x="2923451" y="151942"/>
                </a:lnTo>
                <a:lnTo>
                  <a:pt x="2935020" y="167271"/>
                </a:lnTo>
                <a:lnTo>
                  <a:pt x="2953181" y="177457"/>
                </a:lnTo>
                <a:lnTo>
                  <a:pt x="2977032" y="181152"/>
                </a:lnTo>
                <a:lnTo>
                  <a:pt x="3001568" y="177457"/>
                </a:lnTo>
                <a:lnTo>
                  <a:pt x="3020009" y="167271"/>
                </a:lnTo>
                <a:lnTo>
                  <a:pt x="3024936" y="160769"/>
                </a:lnTo>
                <a:lnTo>
                  <a:pt x="3031617" y="151942"/>
                </a:lnTo>
                <a:lnTo>
                  <a:pt x="3035643" y="132829"/>
                </a:lnTo>
                <a:close/>
              </a:path>
              <a:path w="3305175" h="181609">
                <a:moveTo>
                  <a:pt x="3177057" y="123532"/>
                </a:moveTo>
                <a:lnTo>
                  <a:pt x="3172599" y="100368"/>
                </a:lnTo>
                <a:lnTo>
                  <a:pt x="3165157" y="89611"/>
                </a:lnTo>
                <a:lnTo>
                  <a:pt x="3160776" y="83235"/>
                </a:lnTo>
                <a:lnTo>
                  <a:pt x="3153892" y="78905"/>
                </a:lnTo>
                <a:lnTo>
                  <a:pt x="3153892" y="123799"/>
                </a:lnTo>
                <a:lnTo>
                  <a:pt x="3151327" y="137185"/>
                </a:lnTo>
                <a:lnTo>
                  <a:pt x="3144278" y="148221"/>
                </a:lnTo>
                <a:lnTo>
                  <a:pt x="3133737" y="155740"/>
                </a:lnTo>
                <a:lnTo>
                  <a:pt x="3120707" y="158508"/>
                </a:lnTo>
                <a:lnTo>
                  <a:pt x="3103410" y="153695"/>
                </a:lnTo>
                <a:lnTo>
                  <a:pt x="3092297" y="141541"/>
                </a:lnTo>
                <a:lnTo>
                  <a:pt x="3086697" y="125425"/>
                </a:lnTo>
                <a:lnTo>
                  <a:pt x="3085973" y="108737"/>
                </a:lnTo>
                <a:lnTo>
                  <a:pt x="3089198" y="103809"/>
                </a:lnTo>
                <a:lnTo>
                  <a:pt x="3096323" y="97459"/>
                </a:lnTo>
                <a:lnTo>
                  <a:pt x="3106890" y="91948"/>
                </a:lnTo>
                <a:lnTo>
                  <a:pt x="3120466" y="89611"/>
                </a:lnTo>
                <a:lnTo>
                  <a:pt x="3133534" y="92290"/>
                </a:lnTo>
                <a:lnTo>
                  <a:pt x="3144151" y="99618"/>
                </a:lnTo>
                <a:lnTo>
                  <a:pt x="3151289" y="110490"/>
                </a:lnTo>
                <a:lnTo>
                  <a:pt x="3153892" y="123799"/>
                </a:lnTo>
                <a:lnTo>
                  <a:pt x="3153892" y="78905"/>
                </a:lnTo>
                <a:lnTo>
                  <a:pt x="3152876" y="78257"/>
                </a:lnTo>
                <a:lnTo>
                  <a:pt x="3143948" y="72605"/>
                </a:lnTo>
                <a:lnTo>
                  <a:pt x="3124479" y="68961"/>
                </a:lnTo>
                <a:lnTo>
                  <a:pt x="3112401" y="70231"/>
                </a:lnTo>
                <a:lnTo>
                  <a:pt x="3102152" y="73139"/>
                </a:lnTo>
                <a:lnTo>
                  <a:pt x="3094698" y="76276"/>
                </a:lnTo>
                <a:lnTo>
                  <a:pt x="3090976" y="78257"/>
                </a:lnTo>
                <a:lnTo>
                  <a:pt x="3102229" y="57048"/>
                </a:lnTo>
                <a:lnTo>
                  <a:pt x="3119717" y="40271"/>
                </a:lnTo>
                <a:lnTo>
                  <a:pt x="3137801" y="28587"/>
                </a:lnTo>
                <a:lnTo>
                  <a:pt x="3150870" y="22656"/>
                </a:lnTo>
                <a:lnTo>
                  <a:pt x="3155696" y="21145"/>
                </a:lnTo>
                <a:lnTo>
                  <a:pt x="3156674" y="18364"/>
                </a:lnTo>
                <a:lnTo>
                  <a:pt x="3155404" y="15379"/>
                </a:lnTo>
                <a:lnTo>
                  <a:pt x="3151149" y="5054"/>
                </a:lnTo>
                <a:lnTo>
                  <a:pt x="3150120" y="2273"/>
                </a:lnTo>
                <a:lnTo>
                  <a:pt x="3147860" y="1041"/>
                </a:lnTo>
                <a:lnTo>
                  <a:pt x="3094532" y="33362"/>
                </a:lnTo>
                <a:lnTo>
                  <a:pt x="3071317" y="65354"/>
                </a:lnTo>
                <a:lnTo>
                  <a:pt x="3061563" y="110680"/>
                </a:lnTo>
                <a:lnTo>
                  <a:pt x="3065183" y="138036"/>
                </a:lnTo>
                <a:lnTo>
                  <a:pt x="3076156" y="160451"/>
                </a:lnTo>
                <a:lnTo>
                  <a:pt x="3094685" y="175590"/>
                </a:lnTo>
                <a:lnTo>
                  <a:pt x="3120948" y="181152"/>
                </a:lnTo>
                <a:lnTo>
                  <a:pt x="3142564" y="176606"/>
                </a:lnTo>
                <a:lnTo>
                  <a:pt x="3160420" y="164236"/>
                </a:lnTo>
                <a:lnTo>
                  <a:pt x="3164230" y="158508"/>
                </a:lnTo>
                <a:lnTo>
                  <a:pt x="3172574" y="145923"/>
                </a:lnTo>
                <a:lnTo>
                  <a:pt x="3177057" y="123532"/>
                </a:lnTo>
                <a:close/>
              </a:path>
              <a:path w="3305175" h="181609">
                <a:moveTo>
                  <a:pt x="3304641" y="133096"/>
                </a:moveTo>
                <a:lnTo>
                  <a:pt x="3301542" y="118135"/>
                </a:lnTo>
                <a:lnTo>
                  <a:pt x="3293846" y="105981"/>
                </a:lnTo>
                <a:lnTo>
                  <a:pt x="3283915" y="96951"/>
                </a:lnTo>
                <a:lnTo>
                  <a:pt x="3274161" y="91363"/>
                </a:lnTo>
                <a:lnTo>
                  <a:pt x="3274161" y="90614"/>
                </a:lnTo>
                <a:lnTo>
                  <a:pt x="3282988" y="84924"/>
                </a:lnTo>
                <a:lnTo>
                  <a:pt x="3291382" y="76136"/>
                </a:lnTo>
                <a:lnTo>
                  <a:pt x="3297644" y="64693"/>
                </a:lnTo>
                <a:lnTo>
                  <a:pt x="3300107" y="51104"/>
                </a:lnTo>
                <a:lnTo>
                  <a:pt x="3295980" y="32004"/>
                </a:lnTo>
                <a:lnTo>
                  <a:pt x="3292449" y="27457"/>
                </a:lnTo>
                <a:lnTo>
                  <a:pt x="3284753" y="17513"/>
                </a:lnTo>
                <a:lnTo>
                  <a:pt x="3268027" y="8280"/>
                </a:lnTo>
                <a:lnTo>
                  <a:pt x="3247491" y="5054"/>
                </a:lnTo>
                <a:lnTo>
                  <a:pt x="3228657" y="8509"/>
                </a:lnTo>
                <a:lnTo>
                  <a:pt x="3213938" y="16116"/>
                </a:lnTo>
                <a:lnTo>
                  <a:pt x="3204362" y="23723"/>
                </a:lnTo>
                <a:lnTo>
                  <a:pt x="3199193" y="28981"/>
                </a:lnTo>
                <a:lnTo>
                  <a:pt x="3198952" y="32004"/>
                </a:lnTo>
                <a:lnTo>
                  <a:pt x="3200946" y="33756"/>
                </a:lnTo>
                <a:lnTo>
                  <a:pt x="3210242" y="42049"/>
                </a:lnTo>
                <a:lnTo>
                  <a:pt x="3212528" y="44043"/>
                </a:lnTo>
                <a:lnTo>
                  <a:pt x="3215297" y="43561"/>
                </a:lnTo>
                <a:lnTo>
                  <a:pt x="3216795" y="41541"/>
                </a:lnTo>
                <a:lnTo>
                  <a:pt x="3221367" y="37007"/>
                </a:lnTo>
                <a:lnTo>
                  <a:pt x="3227616" y="32423"/>
                </a:lnTo>
                <a:lnTo>
                  <a:pt x="3235756" y="28879"/>
                </a:lnTo>
                <a:lnTo>
                  <a:pt x="3245980" y="27457"/>
                </a:lnTo>
                <a:lnTo>
                  <a:pt x="3256724" y="29362"/>
                </a:lnTo>
                <a:lnTo>
                  <a:pt x="3265894" y="34836"/>
                </a:lnTo>
                <a:lnTo>
                  <a:pt x="3272282" y="43472"/>
                </a:lnTo>
                <a:lnTo>
                  <a:pt x="3274669" y="54876"/>
                </a:lnTo>
                <a:lnTo>
                  <a:pt x="3272459" y="65328"/>
                </a:lnTo>
                <a:lnTo>
                  <a:pt x="3265817" y="73888"/>
                </a:lnTo>
                <a:lnTo>
                  <a:pt x="3254743" y="79667"/>
                </a:lnTo>
                <a:lnTo>
                  <a:pt x="3239224" y="81788"/>
                </a:lnTo>
                <a:lnTo>
                  <a:pt x="3221571" y="81788"/>
                </a:lnTo>
                <a:lnTo>
                  <a:pt x="3220085" y="83299"/>
                </a:lnTo>
                <a:lnTo>
                  <a:pt x="3220085" y="101384"/>
                </a:lnTo>
                <a:lnTo>
                  <a:pt x="3222091" y="103136"/>
                </a:lnTo>
                <a:lnTo>
                  <a:pt x="3238944" y="103136"/>
                </a:lnTo>
                <a:lnTo>
                  <a:pt x="3256521" y="105613"/>
                </a:lnTo>
                <a:lnTo>
                  <a:pt x="3268929" y="112204"/>
                </a:lnTo>
                <a:lnTo>
                  <a:pt x="3276295" y="121627"/>
                </a:lnTo>
                <a:lnTo>
                  <a:pt x="3278721" y="132588"/>
                </a:lnTo>
                <a:lnTo>
                  <a:pt x="3276104" y="143929"/>
                </a:lnTo>
                <a:lnTo>
                  <a:pt x="3269119" y="152476"/>
                </a:lnTo>
                <a:lnTo>
                  <a:pt x="3259074" y="157861"/>
                </a:lnTo>
                <a:lnTo>
                  <a:pt x="3247250" y="159740"/>
                </a:lnTo>
                <a:lnTo>
                  <a:pt x="3234258" y="157594"/>
                </a:lnTo>
                <a:lnTo>
                  <a:pt x="3223717" y="152717"/>
                </a:lnTo>
                <a:lnTo>
                  <a:pt x="3216389" y="147447"/>
                </a:lnTo>
                <a:lnTo>
                  <a:pt x="3213023" y="144145"/>
                </a:lnTo>
                <a:lnTo>
                  <a:pt x="3211004" y="141884"/>
                </a:lnTo>
                <a:lnTo>
                  <a:pt x="3208731" y="141693"/>
                </a:lnTo>
                <a:lnTo>
                  <a:pt x="3206229" y="143637"/>
                </a:lnTo>
                <a:lnTo>
                  <a:pt x="3196412" y="152742"/>
                </a:lnTo>
                <a:lnTo>
                  <a:pt x="3194672" y="154241"/>
                </a:lnTo>
                <a:lnTo>
                  <a:pt x="3194672" y="156997"/>
                </a:lnTo>
                <a:lnTo>
                  <a:pt x="3196183" y="158750"/>
                </a:lnTo>
                <a:lnTo>
                  <a:pt x="3202190" y="165023"/>
                </a:lnTo>
                <a:lnTo>
                  <a:pt x="3212338" y="172415"/>
                </a:lnTo>
                <a:lnTo>
                  <a:pt x="3227324" y="178574"/>
                </a:lnTo>
                <a:lnTo>
                  <a:pt x="3247771" y="181152"/>
                </a:lnTo>
                <a:lnTo>
                  <a:pt x="3271304" y="177495"/>
                </a:lnTo>
                <a:lnTo>
                  <a:pt x="3289223" y="167386"/>
                </a:lnTo>
                <a:lnTo>
                  <a:pt x="3294964" y="159740"/>
                </a:lnTo>
                <a:lnTo>
                  <a:pt x="3300641" y="152158"/>
                </a:lnTo>
                <a:lnTo>
                  <a:pt x="3304641" y="1330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BF3355D6-E953-8CFE-C581-49F24E201F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4500" y="6443089"/>
            <a:ext cx="3844290" cy="230832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 i="0">
                <a:solidFill>
                  <a:schemeClr val="bg1"/>
                </a:solidFill>
                <a:latin typeface="Lato"/>
                <a:cs typeface="Lato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lang="it-IT" spc="-5" dirty="0"/>
              <a:t>Attilio Frangi</a:t>
            </a:r>
            <a:endParaRPr spc="-1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18" Type="http://schemas.openxmlformats.org/officeDocument/2006/relationships/image" Target="../media/image126.png"/><Relationship Id="rId26" Type="http://schemas.openxmlformats.org/officeDocument/2006/relationships/image" Target="../media/image134.png"/><Relationship Id="rId3" Type="http://schemas.openxmlformats.org/officeDocument/2006/relationships/image" Target="../media/image111.png"/><Relationship Id="rId21" Type="http://schemas.openxmlformats.org/officeDocument/2006/relationships/image" Target="../media/image129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17" Type="http://schemas.openxmlformats.org/officeDocument/2006/relationships/image" Target="../media/image125.png"/><Relationship Id="rId25" Type="http://schemas.openxmlformats.org/officeDocument/2006/relationships/image" Target="../media/image133.png"/><Relationship Id="rId2" Type="http://schemas.openxmlformats.org/officeDocument/2006/relationships/image" Target="../media/image110.png"/><Relationship Id="rId16" Type="http://schemas.openxmlformats.org/officeDocument/2006/relationships/image" Target="../media/image124.png"/><Relationship Id="rId20" Type="http://schemas.openxmlformats.org/officeDocument/2006/relationships/image" Target="../media/image128.png"/><Relationship Id="rId29" Type="http://schemas.openxmlformats.org/officeDocument/2006/relationships/image" Target="../media/image1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24" Type="http://schemas.openxmlformats.org/officeDocument/2006/relationships/image" Target="../media/image132.png"/><Relationship Id="rId5" Type="http://schemas.openxmlformats.org/officeDocument/2006/relationships/image" Target="../media/image113.png"/><Relationship Id="rId15" Type="http://schemas.openxmlformats.org/officeDocument/2006/relationships/image" Target="../media/image123.png"/><Relationship Id="rId23" Type="http://schemas.openxmlformats.org/officeDocument/2006/relationships/image" Target="../media/image131.png"/><Relationship Id="rId28" Type="http://schemas.openxmlformats.org/officeDocument/2006/relationships/image" Target="../media/image136.png"/><Relationship Id="rId10" Type="http://schemas.openxmlformats.org/officeDocument/2006/relationships/image" Target="../media/image118.png"/><Relationship Id="rId19" Type="http://schemas.openxmlformats.org/officeDocument/2006/relationships/image" Target="../media/image127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Relationship Id="rId22" Type="http://schemas.openxmlformats.org/officeDocument/2006/relationships/image" Target="../media/image130.png"/><Relationship Id="rId27" Type="http://schemas.openxmlformats.org/officeDocument/2006/relationships/image" Target="../media/image135.png"/><Relationship Id="rId30" Type="http://schemas.openxmlformats.org/officeDocument/2006/relationships/image" Target="../media/image13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5" Type="http://schemas.openxmlformats.org/officeDocument/2006/relationships/image" Target="../media/image188.jpeg"/><Relationship Id="rId4" Type="http://schemas.openxmlformats.org/officeDocument/2006/relationships/image" Target="../media/image18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image" Target="../media/image201.jpeg"/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12" Type="http://schemas.openxmlformats.org/officeDocument/2006/relationships/image" Target="../media/image200.jpe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4.png"/><Relationship Id="rId11" Type="http://schemas.openxmlformats.org/officeDocument/2006/relationships/image" Target="../media/image199.png"/><Relationship Id="rId5" Type="http://schemas.openxmlformats.org/officeDocument/2006/relationships/image" Target="../media/image193.png"/><Relationship Id="rId10" Type="http://schemas.openxmlformats.org/officeDocument/2006/relationships/image" Target="../media/image198.png"/><Relationship Id="rId4" Type="http://schemas.openxmlformats.org/officeDocument/2006/relationships/image" Target="../media/image192.png"/><Relationship Id="rId9" Type="http://schemas.openxmlformats.org/officeDocument/2006/relationships/image" Target="../media/image19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jpeg"/><Relationship Id="rId13" Type="http://schemas.openxmlformats.org/officeDocument/2006/relationships/image" Target="../media/image212.png"/><Relationship Id="rId3" Type="http://schemas.openxmlformats.org/officeDocument/2006/relationships/image" Target="../media/image202.png"/><Relationship Id="rId7" Type="http://schemas.openxmlformats.org/officeDocument/2006/relationships/image" Target="../media/image206.jpeg"/><Relationship Id="rId12" Type="http://schemas.openxmlformats.org/officeDocument/2006/relationships/image" Target="../media/image2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5.png"/><Relationship Id="rId11" Type="http://schemas.openxmlformats.org/officeDocument/2006/relationships/image" Target="../media/image210.jpeg"/><Relationship Id="rId5" Type="http://schemas.openxmlformats.org/officeDocument/2006/relationships/image" Target="../media/image204.png"/><Relationship Id="rId10" Type="http://schemas.openxmlformats.org/officeDocument/2006/relationships/image" Target="../media/image209.png"/><Relationship Id="rId4" Type="http://schemas.openxmlformats.org/officeDocument/2006/relationships/image" Target="../media/image203.png"/><Relationship Id="rId9" Type="http://schemas.openxmlformats.org/officeDocument/2006/relationships/image" Target="../media/image208.png"/><Relationship Id="rId14" Type="http://schemas.openxmlformats.org/officeDocument/2006/relationships/image" Target="../media/image2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8.png"/><Relationship Id="rId5" Type="http://schemas.openxmlformats.org/officeDocument/2006/relationships/image" Target="../media/image217.png"/><Relationship Id="rId4" Type="http://schemas.openxmlformats.org/officeDocument/2006/relationships/image" Target="../media/image2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emf"/><Relationship Id="rId7" Type="http://schemas.openxmlformats.org/officeDocument/2006/relationships/image" Target="../media/image224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3.png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png"/><Relationship Id="rId5" Type="http://schemas.openxmlformats.org/officeDocument/2006/relationships/image" Target="../media/image228.jpeg"/><Relationship Id="rId4" Type="http://schemas.openxmlformats.org/officeDocument/2006/relationships/image" Target="../media/image2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58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12" Type="http://schemas.openxmlformats.org/officeDocument/2006/relationships/image" Target="../media/image157.pn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150.png"/><Relationship Id="rId10" Type="http://schemas.openxmlformats.org/officeDocument/2006/relationships/image" Target="../media/image155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Relationship Id="rId14" Type="http://schemas.openxmlformats.org/officeDocument/2006/relationships/image" Target="../media/image15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71.png"/><Relationship Id="rId3" Type="http://schemas.openxmlformats.org/officeDocument/2006/relationships/image" Target="../media/image161.png"/><Relationship Id="rId7" Type="http://schemas.openxmlformats.org/officeDocument/2006/relationships/image" Target="../media/image165.jpg"/><Relationship Id="rId12" Type="http://schemas.openxmlformats.org/officeDocument/2006/relationships/image" Target="../media/image170.png"/><Relationship Id="rId17" Type="http://schemas.openxmlformats.org/officeDocument/2006/relationships/image" Target="../media/image175.png"/><Relationship Id="rId2" Type="http://schemas.openxmlformats.org/officeDocument/2006/relationships/image" Target="../media/image160.jpg"/><Relationship Id="rId16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g"/><Relationship Id="rId11" Type="http://schemas.openxmlformats.org/officeDocument/2006/relationships/image" Target="../media/image169.png"/><Relationship Id="rId5" Type="http://schemas.openxmlformats.org/officeDocument/2006/relationships/image" Target="../media/image163.png"/><Relationship Id="rId15" Type="http://schemas.openxmlformats.org/officeDocument/2006/relationships/image" Target="../media/image173.png"/><Relationship Id="rId10" Type="http://schemas.openxmlformats.org/officeDocument/2006/relationships/image" Target="../media/image168.png"/><Relationship Id="rId4" Type="http://schemas.openxmlformats.org/officeDocument/2006/relationships/image" Target="../media/image162.png"/><Relationship Id="rId9" Type="http://schemas.openxmlformats.org/officeDocument/2006/relationships/image" Target="../media/image167.png"/><Relationship Id="rId14" Type="http://schemas.openxmlformats.org/officeDocument/2006/relationships/image" Target="../media/image17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5810" cy="6858000"/>
            <a:chOff x="0" y="0"/>
            <a:chExt cx="12195810" cy="6858000"/>
          </a:xfrm>
        </p:grpSpPr>
        <p:sp>
          <p:nvSpPr>
            <p:cNvPr id="3" name="object 3"/>
            <p:cNvSpPr/>
            <p:nvPr/>
          </p:nvSpPr>
          <p:spPr>
            <a:xfrm>
              <a:off x="1443037" y="0"/>
              <a:ext cx="10746105" cy="6858000"/>
            </a:xfrm>
            <a:custGeom>
              <a:avLst/>
              <a:gdLst/>
              <a:ahLst/>
              <a:cxnLst/>
              <a:rect l="l" t="t" r="r" b="b"/>
              <a:pathLst>
                <a:path w="10746105" h="6858000">
                  <a:moveTo>
                    <a:pt x="10745914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0745914" y="6858000"/>
                  </a:lnTo>
                  <a:lnTo>
                    <a:pt x="10745914" y="0"/>
                  </a:lnTo>
                  <a:close/>
                </a:path>
              </a:pathLst>
            </a:custGeom>
            <a:solidFill>
              <a:srgbClr val="6F8EA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6099086" y="887399"/>
              <a:ext cx="1471930" cy="4460240"/>
            </a:xfrm>
            <a:custGeom>
              <a:avLst/>
              <a:gdLst/>
              <a:ahLst/>
              <a:cxnLst/>
              <a:rect l="l" t="t" r="r" b="b"/>
              <a:pathLst>
                <a:path w="1471929" h="4460240">
                  <a:moveTo>
                    <a:pt x="152590" y="737463"/>
                  </a:moveTo>
                  <a:lnTo>
                    <a:pt x="306057" y="737463"/>
                  </a:lnTo>
                  <a:lnTo>
                    <a:pt x="306057" y="536105"/>
                  </a:lnTo>
                  <a:lnTo>
                    <a:pt x="152590" y="536105"/>
                  </a:lnTo>
                  <a:lnTo>
                    <a:pt x="152590" y="737463"/>
                  </a:lnTo>
                </a:path>
                <a:path w="1471929" h="4460240">
                  <a:moveTo>
                    <a:pt x="306057" y="591477"/>
                  </a:moveTo>
                  <a:lnTo>
                    <a:pt x="232054" y="591477"/>
                  </a:lnTo>
                  <a:lnTo>
                    <a:pt x="232054" y="658431"/>
                  </a:lnTo>
                  <a:lnTo>
                    <a:pt x="306057" y="658431"/>
                  </a:lnTo>
                  <a:lnTo>
                    <a:pt x="306057" y="591477"/>
                  </a:lnTo>
                </a:path>
                <a:path w="1471929" h="4460240">
                  <a:moveTo>
                    <a:pt x="152590" y="535101"/>
                  </a:moveTo>
                  <a:lnTo>
                    <a:pt x="306057" y="535101"/>
                  </a:lnTo>
                  <a:lnTo>
                    <a:pt x="306057" y="434428"/>
                  </a:lnTo>
                  <a:lnTo>
                    <a:pt x="152590" y="434428"/>
                  </a:lnTo>
                  <a:lnTo>
                    <a:pt x="152590" y="535101"/>
                  </a:lnTo>
                </a:path>
                <a:path w="1471929" h="4460240">
                  <a:moveTo>
                    <a:pt x="1471396" y="2746476"/>
                  </a:moveTo>
                  <a:lnTo>
                    <a:pt x="306057" y="2746476"/>
                  </a:lnTo>
                  <a:lnTo>
                    <a:pt x="306057" y="1003757"/>
                  </a:lnTo>
                  <a:lnTo>
                    <a:pt x="1471396" y="1003757"/>
                  </a:lnTo>
                  <a:lnTo>
                    <a:pt x="1471396" y="2746476"/>
                  </a:lnTo>
                </a:path>
                <a:path w="1471929" h="4460240">
                  <a:moveTo>
                    <a:pt x="883450" y="1307287"/>
                  </a:moveTo>
                  <a:lnTo>
                    <a:pt x="834640" y="1310867"/>
                  </a:lnTo>
                  <a:lnTo>
                    <a:pt x="788067" y="1321269"/>
                  </a:lnTo>
                  <a:lnTo>
                    <a:pt x="744227" y="1337980"/>
                  </a:lnTo>
                  <a:lnTo>
                    <a:pt x="703632" y="1360490"/>
                  </a:lnTo>
                  <a:lnTo>
                    <a:pt x="666793" y="1388288"/>
                  </a:lnTo>
                  <a:lnTo>
                    <a:pt x="634220" y="1420863"/>
                  </a:lnTo>
                  <a:lnTo>
                    <a:pt x="606423" y="1457704"/>
                  </a:lnTo>
                  <a:lnTo>
                    <a:pt x="583915" y="1498300"/>
                  </a:lnTo>
                  <a:lnTo>
                    <a:pt x="567205" y="1542141"/>
                  </a:lnTo>
                  <a:lnTo>
                    <a:pt x="556805" y="1588715"/>
                  </a:lnTo>
                  <a:lnTo>
                    <a:pt x="553224" y="1637512"/>
                  </a:lnTo>
                  <a:lnTo>
                    <a:pt x="553224" y="3031782"/>
                  </a:lnTo>
                  <a:lnTo>
                    <a:pt x="883450" y="3031782"/>
                  </a:lnTo>
                  <a:lnTo>
                    <a:pt x="1213662" y="3031782"/>
                  </a:lnTo>
                  <a:lnTo>
                    <a:pt x="1213662" y="1637512"/>
                  </a:lnTo>
                  <a:lnTo>
                    <a:pt x="1210082" y="1588715"/>
                  </a:lnTo>
                  <a:lnTo>
                    <a:pt x="1199681" y="1542141"/>
                  </a:lnTo>
                  <a:lnTo>
                    <a:pt x="1182972" y="1498300"/>
                  </a:lnTo>
                  <a:lnTo>
                    <a:pt x="1160463" y="1457704"/>
                  </a:lnTo>
                  <a:lnTo>
                    <a:pt x="1132667" y="1420863"/>
                  </a:lnTo>
                  <a:lnTo>
                    <a:pt x="1100094" y="1388288"/>
                  </a:lnTo>
                  <a:lnTo>
                    <a:pt x="1063254" y="1360490"/>
                  </a:lnTo>
                  <a:lnTo>
                    <a:pt x="1022659" y="1337980"/>
                  </a:lnTo>
                  <a:lnTo>
                    <a:pt x="978820" y="1321269"/>
                  </a:lnTo>
                  <a:lnTo>
                    <a:pt x="932246" y="1310867"/>
                  </a:lnTo>
                  <a:lnTo>
                    <a:pt x="883450" y="1307287"/>
                  </a:lnTo>
                </a:path>
                <a:path w="1471929" h="4460240">
                  <a:moveTo>
                    <a:pt x="887476" y="1385316"/>
                  </a:moveTo>
                  <a:lnTo>
                    <a:pt x="841868" y="1389403"/>
                  </a:lnTo>
                  <a:lnTo>
                    <a:pt x="798943" y="1401188"/>
                  </a:lnTo>
                  <a:lnTo>
                    <a:pt x="759419" y="1419954"/>
                  </a:lnTo>
                  <a:lnTo>
                    <a:pt x="724009" y="1444984"/>
                  </a:lnTo>
                  <a:lnTo>
                    <a:pt x="693432" y="1475563"/>
                  </a:lnTo>
                  <a:lnTo>
                    <a:pt x="668403" y="1510972"/>
                  </a:lnTo>
                  <a:lnTo>
                    <a:pt x="649639" y="1550496"/>
                  </a:lnTo>
                  <a:lnTo>
                    <a:pt x="637855" y="1593419"/>
                  </a:lnTo>
                  <a:lnTo>
                    <a:pt x="633768" y="1639023"/>
                  </a:lnTo>
                  <a:lnTo>
                    <a:pt x="633768" y="2710230"/>
                  </a:lnTo>
                  <a:lnTo>
                    <a:pt x="887476" y="2710230"/>
                  </a:lnTo>
                  <a:lnTo>
                    <a:pt x="1141183" y="2710230"/>
                  </a:lnTo>
                  <a:lnTo>
                    <a:pt x="1141183" y="1639023"/>
                  </a:lnTo>
                  <a:lnTo>
                    <a:pt x="1137095" y="1593419"/>
                  </a:lnTo>
                  <a:lnTo>
                    <a:pt x="1125309" y="1550496"/>
                  </a:lnTo>
                  <a:lnTo>
                    <a:pt x="1106542" y="1510972"/>
                  </a:lnTo>
                  <a:lnTo>
                    <a:pt x="1081510" y="1475563"/>
                  </a:lnTo>
                  <a:lnTo>
                    <a:pt x="1050931" y="1444984"/>
                  </a:lnTo>
                  <a:lnTo>
                    <a:pt x="1015521" y="1419954"/>
                  </a:lnTo>
                  <a:lnTo>
                    <a:pt x="975997" y="1401188"/>
                  </a:lnTo>
                  <a:lnTo>
                    <a:pt x="933076" y="1389403"/>
                  </a:lnTo>
                  <a:lnTo>
                    <a:pt x="887476" y="1385316"/>
                  </a:lnTo>
                </a:path>
                <a:path w="1471929" h="4460240">
                  <a:moveTo>
                    <a:pt x="1141183" y="1708619"/>
                  </a:moveTo>
                  <a:lnTo>
                    <a:pt x="633768" y="1708619"/>
                  </a:lnTo>
                  <a:lnTo>
                    <a:pt x="633768" y="1642173"/>
                  </a:lnTo>
                  <a:lnTo>
                    <a:pt x="1141183" y="1642173"/>
                  </a:lnTo>
                  <a:lnTo>
                    <a:pt x="1141183" y="1708619"/>
                  </a:lnTo>
                </a:path>
                <a:path w="1471929" h="4460240">
                  <a:moveTo>
                    <a:pt x="849655" y="2710230"/>
                  </a:moveTo>
                  <a:lnTo>
                    <a:pt x="816432" y="2710230"/>
                  </a:lnTo>
                  <a:lnTo>
                    <a:pt x="816432" y="1708365"/>
                  </a:lnTo>
                  <a:lnTo>
                    <a:pt x="849655" y="1708365"/>
                  </a:lnTo>
                  <a:lnTo>
                    <a:pt x="849655" y="2710230"/>
                  </a:lnTo>
                </a:path>
                <a:path w="1471929" h="4460240">
                  <a:moveTo>
                    <a:pt x="973607" y="2710230"/>
                  </a:moveTo>
                  <a:lnTo>
                    <a:pt x="940384" y="2710230"/>
                  </a:lnTo>
                  <a:lnTo>
                    <a:pt x="940384" y="1708365"/>
                  </a:lnTo>
                  <a:lnTo>
                    <a:pt x="973607" y="1708365"/>
                  </a:lnTo>
                  <a:lnTo>
                    <a:pt x="973607" y="2710230"/>
                  </a:lnTo>
                </a:path>
                <a:path w="1471929" h="4460240">
                  <a:moveTo>
                    <a:pt x="1097572" y="2710230"/>
                  </a:moveTo>
                  <a:lnTo>
                    <a:pt x="1064348" y="2710230"/>
                  </a:lnTo>
                  <a:lnTo>
                    <a:pt x="1064348" y="1708365"/>
                  </a:lnTo>
                  <a:lnTo>
                    <a:pt x="1097572" y="1708365"/>
                  </a:lnTo>
                  <a:lnTo>
                    <a:pt x="1097572" y="2710230"/>
                  </a:lnTo>
                </a:path>
                <a:path w="1471929" h="4460240">
                  <a:moveTo>
                    <a:pt x="725690" y="2710230"/>
                  </a:moveTo>
                  <a:lnTo>
                    <a:pt x="692467" y="2710230"/>
                  </a:lnTo>
                  <a:lnTo>
                    <a:pt x="692467" y="1708365"/>
                  </a:lnTo>
                  <a:lnTo>
                    <a:pt x="725690" y="1708365"/>
                  </a:lnTo>
                  <a:lnTo>
                    <a:pt x="725690" y="2710230"/>
                  </a:lnTo>
                </a:path>
                <a:path w="1471929" h="4460240">
                  <a:moveTo>
                    <a:pt x="1317358" y="4097566"/>
                  </a:moveTo>
                  <a:lnTo>
                    <a:pt x="449529" y="4097566"/>
                  </a:lnTo>
                  <a:lnTo>
                    <a:pt x="449529" y="3331413"/>
                  </a:lnTo>
                  <a:lnTo>
                    <a:pt x="1317358" y="3331413"/>
                  </a:lnTo>
                  <a:lnTo>
                    <a:pt x="1317358" y="4097566"/>
                  </a:lnTo>
                </a:path>
                <a:path w="1471929" h="4460240">
                  <a:moveTo>
                    <a:pt x="1317358" y="3331413"/>
                  </a:moveTo>
                  <a:lnTo>
                    <a:pt x="449529" y="3331413"/>
                  </a:lnTo>
                  <a:lnTo>
                    <a:pt x="449529" y="2871317"/>
                  </a:lnTo>
                  <a:lnTo>
                    <a:pt x="1317358" y="2871317"/>
                  </a:lnTo>
                  <a:lnTo>
                    <a:pt x="1317358" y="3331413"/>
                  </a:lnTo>
                </a:path>
                <a:path w="1471929" h="4460240">
                  <a:moveTo>
                    <a:pt x="1217688" y="4459998"/>
                  </a:moveTo>
                  <a:lnTo>
                    <a:pt x="549198" y="4459998"/>
                  </a:lnTo>
                  <a:lnTo>
                    <a:pt x="549198" y="4097566"/>
                  </a:lnTo>
                  <a:lnTo>
                    <a:pt x="1217688" y="4097566"/>
                  </a:lnTo>
                  <a:lnTo>
                    <a:pt x="1217688" y="4459998"/>
                  </a:lnTo>
                </a:path>
                <a:path w="1471929" h="4460240">
                  <a:moveTo>
                    <a:pt x="1317358" y="2871317"/>
                  </a:moveTo>
                  <a:lnTo>
                    <a:pt x="449529" y="2871317"/>
                  </a:lnTo>
                  <a:lnTo>
                    <a:pt x="449529" y="2790774"/>
                  </a:lnTo>
                  <a:lnTo>
                    <a:pt x="1317358" y="2790774"/>
                  </a:lnTo>
                  <a:lnTo>
                    <a:pt x="1317358" y="2871317"/>
                  </a:lnTo>
                </a:path>
                <a:path w="1471929" h="4460240">
                  <a:moveTo>
                    <a:pt x="1110475" y="2871317"/>
                  </a:moveTo>
                  <a:lnTo>
                    <a:pt x="656424" y="2871317"/>
                  </a:lnTo>
                  <a:lnTo>
                    <a:pt x="656424" y="2790774"/>
                  </a:lnTo>
                  <a:lnTo>
                    <a:pt x="1110475" y="2790774"/>
                  </a:lnTo>
                  <a:lnTo>
                    <a:pt x="1110475" y="2871317"/>
                  </a:lnTo>
                </a:path>
                <a:path w="1471929" h="4460240">
                  <a:moveTo>
                    <a:pt x="1317358" y="2790774"/>
                  </a:moveTo>
                  <a:lnTo>
                    <a:pt x="449529" y="2790774"/>
                  </a:lnTo>
                  <a:lnTo>
                    <a:pt x="449529" y="2746476"/>
                  </a:lnTo>
                  <a:lnTo>
                    <a:pt x="1317358" y="2746476"/>
                  </a:lnTo>
                  <a:lnTo>
                    <a:pt x="1317358" y="2790774"/>
                  </a:lnTo>
                </a:path>
                <a:path w="1471929" h="4460240">
                  <a:moveTo>
                    <a:pt x="449529" y="2746476"/>
                  </a:moveTo>
                  <a:lnTo>
                    <a:pt x="1317358" y="2746476"/>
                  </a:lnTo>
                  <a:lnTo>
                    <a:pt x="1317358" y="2452497"/>
                  </a:lnTo>
                  <a:lnTo>
                    <a:pt x="449529" y="2452497"/>
                  </a:lnTo>
                  <a:lnTo>
                    <a:pt x="449529" y="2746476"/>
                  </a:lnTo>
                </a:path>
                <a:path w="1471929" h="4460240">
                  <a:moveTo>
                    <a:pt x="1159789" y="2682036"/>
                  </a:moveTo>
                  <a:lnTo>
                    <a:pt x="615137" y="2682036"/>
                  </a:lnTo>
                  <a:lnTo>
                    <a:pt x="615137" y="2518943"/>
                  </a:lnTo>
                  <a:lnTo>
                    <a:pt x="1159789" y="2518943"/>
                  </a:lnTo>
                  <a:lnTo>
                    <a:pt x="1159789" y="2682036"/>
                  </a:lnTo>
                </a:path>
                <a:path w="1471929" h="4460240">
                  <a:moveTo>
                    <a:pt x="639305" y="1720138"/>
                  </a:moveTo>
                  <a:lnTo>
                    <a:pt x="459092" y="1720138"/>
                  </a:lnTo>
                  <a:lnTo>
                    <a:pt x="459092" y="1630667"/>
                  </a:lnTo>
                  <a:lnTo>
                    <a:pt x="639305" y="1630667"/>
                  </a:lnTo>
                  <a:lnTo>
                    <a:pt x="639305" y="1720138"/>
                  </a:lnTo>
                </a:path>
                <a:path w="1471929" h="4460240">
                  <a:moveTo>
                    <a:pt x="1321396" y="1720138"/>
                  </a:moveTo>
                  <a:lnTo>
                    <a:pt x="1141183" y="1720138"/>
                  </a:lnTo>
                  <a:lnTo>
                    <a:pt x="1141183" y="1630667"/>
                  </a:lnTo>
                  <a:lnTo>
                    <a:pt x="1321396" y="1630667"/>
                  </a:lnTo>
                  <a:lnTo>
                    <a:pt x="1321396" y="1720138"/>
                  </a:lnTo>
                </a:path>
                <a:path w="1471929" h="4460240">
                  <a:moveTo>
                    <a:pt x="932205" y="1397393"/>
                  </a:moveTo>
                  <a:lnTo>
                    <a:pt x="842733" y="1397393"/>
                  </a:lnTo>
                  <a:lnTo>
                    <a:pt x="842733" y="1217180"/>
                  </a:lnTo>
                  <a:lnTo>
                    <a:pt x="932205" y="1217180"/>
                  </a:lnTo>
                  <a:lnTo>
                    <a:pt x="932205" y="1397393"/>
                  </a:lnTo>
                </a:path>
                <a:path w="1471929" h="4460240">
                  <a:moveTo>
                    <a:pt x="1471396" y="1002741"/>
                  </a:moveTo>
                  <a:lnTo>
                    <a:pt x="306057" y="1002741"/>
                  </a:lnTo>
                  <a:lnTo>
                    <a:pt x="306057" y="738962"/>
                  </a:lnTo>
                  <a:lnTo>
                    <a:pt x="1471396" y="738962"/>
                  </a:lnTo>
                  <a:lnTo>
                    <a:pt x="1471396" y="1002741"/>
                  </a:lnTo>
                </a:path>
                <a:path w="1471929" h="4460240">
                  <a:moveTo>
                    <a:pt x="1471396" y="737958"/>
                  </a:moveTo>
                  <a:lnTo>
                    <a:pt x="306057" y="737958"/>
                  </a:lnTo>
                  <a:lnTo>
                    <a:pt x="306057" y="536600"/>
                  </a:lnTo>
                  <a:lnTo>
                    <a:pt x="1471396" y="536600"/>
                  </a:lnTo>
                  <a:lnTo>
                    <a:pt x="1471396" y="737958"/>
                  </a:lnTo>
                </a:path>
                <a:path w="1471929" h="4460240">
                  <a:moveTo>
                    <a:pt x="950899" y="658926"/>
                  </a:moveTo>
                  <a:lnTo>
                    <a:pt x="824052" y="658926"/>
                  </a:lnTo>
                  <a:lnTo>
                    <a:pt x="824052" y="591972"/>
                  </a:lnTo>
                  <a:lnTo>
                    <a:pt x="950899" y="591972"/>
                  </a:lnTo>
                  <a:lnTo>
                    <a:pt x="950899" y="658926"/>
                  </a:lnTo>
                </a:path>
                <a:path w="1471929" h="4460240">
                  <a:moveTo>
                    <a:pt x="1237576" y="658926"/>
                  </a:moveTo>
                  <a:lnTo>
                    <a:pt x="1110716" y="658926"/>
                  </a:lnTo>
                  <a:lnTo>
                    <a:pt x="1110716" y="591972"/>
                  </a:lnTo>
                  <a:lnTo>
                    <a:pt x="1237576" y="591972"/>
                  </a:lnTo>
                  <a:lnTo>
                    <a:pt x="1237576" y="658926"/>
                  </a:lnTo>
                </a:path>
                <a:path w="1471929" h="4460240">
                  <a:moveTo>
                    <a:pt x="1471396" y="658926"/>
                  </a:moveTo>
                  <a:lnTo>
                    <a:pt x="1397393" y="658926"/>
                  </a:lnTo>
                  <a:lnTo>
                    <a:pt x="1397393" y="591972"/>
                  </a:lnTo>
                  <a:lnTo>
                    <a:pt x="1471396" y="591972"/>
                  </a:lnTo>
                  <a:lnTo>
                    <a:pt x="1471396" y="658926"/>
                  </a:lnTo>
                </a:path>
                <a:path w="1471929" h="4460240">
                  <a:moveTo>
                    <a:pt x="539877" y="591985"/>
                  </a:moveTo>
                  <a:lnTo>
                    <a:pt x="666724" y="591985"/>
                  </a:lnTo>
                  <a:lnTo>
                    <a:pt x="666724" y="658939"/>
                  </a:lnTo>
                  <a:lnTo>
                    <a:pt x="539877" y="658939"/>
                  </a:lnTo>
                  <a:lnTo>
                    <a:pt x="539877" y="591985"/>
                  </a:lnTo>
                </a:path>
                <a:path w="1471929" h="4460240">
                  <a:moveTo>
                    <a:pt x="306057" y="591985"/>
                  </a:moveTo>
                  <a:lnTo>
                    <a:pt x="380060" y="591985"/>
                  </a:lnTo>
                  <a:lnTo>
                    <a:pt x="380060" y="658939"/>
                  </a:lnTo>
                  <a:lnTo>
                    <a:pt x="306057" y="658939"/>
                  </a:lnTo>
                  <a:lnTo>
                    <a:pt x="306057" y="591985"/>
                  </a:lnTo>
                </a:path>
                <a:path w="1471929" h="4460240">
                  <a:moveTo>
                    <a:pt x="1471396" y="535597"/>
                  </a:moveTo>
                  <a:lnTo>
                    <a:pt x="306057" y="535597"/>
                  </a:lnTo>
                  <a:lnTo>
                    <a:pt x="306057" y="434924"/>
                  </a:lnTo>
                  <a:lnTo>
                    <a:pt x="1471396" y="434924"/>
                  </a:lnTo>
                  <a:lnTo>
                    <a:pt x="1471396" y="535597"/>
                  </a:lnTo>
                </a:path>
                <a:path w="1471929" h="4460240">
                  <a:moveTo>
                    <a:pt x="1362671" y="434924"/>
                  </a:moveTo>
                  <a:lnTo>
                    <a:pt x="438708" y="434924"/>
                  </a:lnTo>
                  <a:lnTo>
                    <a:pt x="438708" y="334251"/>
                  </a:lnTo>
                  <a:lnTo>
                    <a:pt x="1362671" y="334251"/>
                  </a:lnTo>
                  <a:lnTo>
                    <a:pt x="1362671" y="434924"/>
                  </a:lnTo>
                </a:path>
                <a:path w="1471929" h="4460240">
                  <a:moveTo>
                    <a:pt x="1362671" y="68465"/>
                  </a:moveTo>
                  <a:lnTo>
                    <a:pt x="438708" y="68465"/>
                  </a:lnTo>
                  <a:lnTo>
                    <a:pt x="438708" y="0"/>
                  </a:lnTo>
                  <a:lnTo>
                    <a:pt x="1362671" y="0"/>
                  </a:lnTo>
                  <a:lnTo>
                    <a:pt x="1362671" y="68465"/>
                  </a:lnTo>
                </a:path>
                <a:path w="1471929" h="4460240">
                  <a:moveTo>
                    <a:pt x="866076" y="412648"/>
                  </a:moveTo>
                  <a:lnTo>
                    <a:pt x="841781" y="412648"/>
                  </a:lnTo>
                  <a:lnTo>
                    <a:pt x="841781" y="34226"/>
                  </a:lnTo>
                  <a:lnTo>
                    <a:pt x="866076" y="34226"/>
                  </a:lnTo>
                  <a:lnTo>
                    <a:pt x="866076" y="412648"/>
                  </a:lnTo>
                </a:path>
                <a:path w="1471929" h="4460240">
                  <a:moveTo>
                    <a:pt x="959573" y="412648"/>
                  </a:moveTo>
                  <a:lnTo>
                    <a:pt x="935291" y="412648"/>
                  </a:lnTo>
                  <a:lnTo>
                    <a:pt x="935291" y="34226"/>
                  </a:lnTo>
                  <a:lnTo>
                    <a:pt x="959573" y="34226"/>
                  </a:lnTo>
                  <a:lnTo>
                    <a:pt x="959573" y="412648"/>
                  </a:lnTo>
                </a:path>
                <a:path w="1471929" h="4460240">
                  <a:moveTo>
                    <a:pt x="1053084" y="412648"/>
                  </a:moveTo>
                  <a:lnTo>
                    <a:pt x="1028788" y="412648"/>
                  </a:lnTo>
                  <a:lnTo>
                    <a:pt x="1028788" y="34226"/>
                  </a:lnTo>
                  <a:lnTo>
                    <a:pt x="1053084" y="34226"/>
                  </a:lnTo>
                  <a:lnTo>
                    <a:pt x="1053084" y="412648"/>
                  </a:lnTo>
                </a:path>
                <a:path w="1471929" h="4460240">
                  <a:moveTo>
                    <a:pt x="1146581" y="412648"/>
                  </a:moveTo>
                  <a:lnTo>
                    <a:pt x="1122298" y="412648"/>
                  </a:lnTo>
                  <a:lnTo>
                    <a:pt x="1122298" y="34226"/>
                  </a:lnTo>
                  <a:lnTo>
                    <a:pt x="1146581" y="34226"/>
                  </a:lnTo>
                  <a:lnTo>
                    <a:pt x="1146581" y="412648"/>
                  </a:lnTo>
                </a:path>
                <a:path w="1471929" h="4460240">
                  <a:moveTo>
                    <a:pt x="1146581" y="412648"/>
                  </a:moveTo>
                  <a:lnTo>
                    <a:pt x="1122298" y="412648"/>
                  </a:lnTo>
                  <a:lnTo>
                    <a:pt x="1122298" y="34226"/>
                  </a:lnTo>
                  <a:lnTo>
                    <a:pt x="1146581" y="34226"/>
                  </a:lnTo>
                  <a:lnTo>
                    <a:pt x="1146581" y="412648"/>
                  </a:lnTo>
                </a:path>
                <a:path w="1471929" h="4460240">
                  <a:moveTo>
                    <a:pt x="1240091" y="412648"/>
                  </a:moveTo>
                  <a:lnTo>
                    <a:pt x="1215796" y="412648"/>
                  </a:lnTo>
                  <a:lnTo>
                    <a:pt x="1215796" y="34226"/>
                  </a:lnTo>
                  <a:lnTo>
                    <a:pt x="1240091" y="34226"/>
                  </a:lnTo>
                  <a:lnTo>
                    <a:pt x="1240091" y="412648"/>
                  </a:lnTo>
                </a:path>
                <a:path w="1471929" h="4460240">
                  <a:moveTo>
                    <a:pt x="1240091" y="402640"/>
                  </a:moveTo>
                  <a:lnTo>
                    <a:pt x="1215796" y="402640"/>
                  </a:lnTo>
                  <a:lnTo>
                    <a:pt x="1215796" y="24218"/>
                  </a:lnTo>
                  <a:lnTo>
                    <a:pt x="1240091" y="24218"/>
                  </a:lnTo>
                  <a:lnTo>
                    <a:pt x="1240091" y="402640"/>
                  </a:lnTo>
                </a:path>
                <a:path w="1471929" h="4460240">
                  <a:moveTo>
                    <a:pt x="1333588" y="402640"/>
                  </a:moveTo>
                  <a:lnTo>
                    <a:pt x="1309293" y="402640"/>
                  </a:lnTo>
                  <a:lnTo>
                    <a:pt x="1309293" y="24218"/>
                  </a:lnTo>
                  <a:lnTo>
                    <a:pt x="1333588" y="24218"/>
                  </a:lnTo>
                  <a:lnTo>
                    <a:pt x="1333588" y="402640"/>
                  </a:lnTo>
                </a:path>
                <a:path w="1471929" h="4460240">
                  <a:moveTo>
                    <a:pt x="492061" y="422656"/>
                  </a:moveTo>
                  <a:lnTo>
                    <a:pt x="467766" y="422656"/>
                  </a:lnTo>
                  <a:lnTo>
                    <a:pt x="467766" y="44234"/>
                  </a:lnTo>
                  <a:lnTo>
                    <a:pt x="492061" y="44234"/>
                  </a:lnTo>
                  <a:lnTo>
                    <a:pt x="492061" y="422656"/>
                  </a:lnTo>
                </a:path>
                <a:path w="1471929" h="4460240">
                  <a:moveTo>
                    <a:pt x="585571" y="422656"/>
                  </a:moveTo>
                  <a:lnTo>
                    <a:pt x="561276" y="422656"/>
                  </a:lnTo>
                  <a:lnTo>
                    <a:pt x="561276" y="44234"/>
                  </a:lnTo>
                  <a:lnTo>
                    <a:pt x="585571" y="44234"/>
                  </a:lnTo>
                  <a:lnTo>
                    <a:pt x="585571" y="422656"/>
                  </a:lnTo>
                </a:path>
                <a:path w="1471929" h="4460240">
                  <a:moveTo>
                    <a:pt x="679068" y="422656"/>
                  </a:moveTo>
                  <a:lnTo>
                    <a:pt x="654773" y="422656"/>
                  </a:lnTo>
                  <a:lnTo>
                    <a:pt x="654773" y="44234"/>
                  </a:lnTo>
                  <a:lnTo>
                    <a:pt x="679068" y="44234"/>
                  </a:lnTo>
                  <a:lnTo>
                    <a:pt x="679068" y="422656"/>
                  </a:lnTo>
                </a:path>
                <a:path w="1471929" h="4460240">
                  <a:moveTo>
                    <a:pt x="679068" y="422656"/>
                  </a:moveTo>
                  <a:lnTo>
                    <a:pt x="654773" y="422656"/>
                  </a:lnTo>
                  <a:lnTo>
                    <a:pt x="654773" y="44234"/>
                  </a:lnTo>
                  <a:lnTo>
                    <a:pt x="679068" y="44234"/>
                  </a:lnTo>
                  <a:lnTo>
                    <a:pt x="679068" y="422656"/>
                  </a:lnTo>
                </a:path>
                <a:path w="1471929" h="4460240">
                  <a:moveTo>
                    <a:pt x="772566" y="422656"/>
                  </a:moveTo>
                  <a:lnTo>
                    <a:pt x="748284" y="422656"/>
                  </a:lnTo>
                  <a:lnTo>
                    <a:pt x="748284" y="44234"/>
                  </a:lnTo>
                  <a:lnTo>
                    <a:pt x="772566" y="44234"/>
                  </a:lnTo>
                  <a:lnTo>
                    <a:pt x="772566" y="422656"/>
                  </a:lnTo>
                </a:path>
                <a:path w="1471929" h="4460240">
                  <a:moveTo>
                    <a:pt x="772566" y="412648"/>
                  </a:moveTo>
                  <a:lnTo>
                    <a:pt x="748284" y="412648"/>
                  </a:lnTo>
                  <a:lnTo>
                    <a:pt x="748284" y="34226"/>
                  </a:lnTo>
                  <a:lnTo>
                    <a:pt x="772566" y="34226"/>
                  </a:lnTo>
                  <a:lnTo>
                    <a:pt x="772566" y="412648"/>
                  </a:lnTo>
                </a:path>
                <a:path w="1471929" h="4460240">
                  <a:moveTo>
                    <a:pt x="772566" y="412648"/>
                  </a:moveTo>
                  <a:lnTo>
                    <a:pt x="748284" y="412648"/>
                  </a:lnTo>
                  <a:lnTo>
                    <a:pt x="748284" y="34226"/>
                  </a:lnTo>
                  <a:lnTo>
                    <a:pt x="772566" y="34226"/>
                  </a:lnTo>
                  <a:lnTo>
                    <a:pt x="772566" y="412648"/>
                  </a:lnTo>
                </a:path>
                <a:path w="1471929" h="4460240">
                  <a:moveTo>
                    <a:pt x="866076" y="412648"/>
                  </a:moveTo>
                  <a:lnTo>
                    <a:pt x="841781" y="412648"/>
                  </a:lnTo>
                  <a:lnTo>
                    <a:pt x="841781" y="34226"/>
                  </a:lnTo>
                  <a:lnTo>
                    <a:pt x="866076" y="34226"/>
                  </a:lnTo>
                  <a:lnTo>
                    <a:pt x="866076" y="412648"/>
                  </a:lnTo>
                </a:path>
                <a:path w="1471929" h="4460240">
                  <a:moveTo>
                    <a:pt x="559765" y="4459998"/>
                  </a:moveTo>
                  <a:lnTo>
                    <a:pt x="52349" y="4459998"/>
                  </a:lnTo>
                  <a:lnTo>
                    <a:pt x="52349" y="4097566"/>
                  </a:lnTo>
                  <a:lnTo>
                    <a:pt x="559765" y="4097566"/>
                  </a:lnTo>
                  <a:lnTo>
                    <a:pt x="559765" y="4459998"/>
                  </a:lnTo>
                </a:path>
                <a:path w="1471929" h="4460240">
                  <a:moveTo>
                    <a:pt x="88595" y="3493503"/>
                  </a:moveTo>
                  <a:lnTo>
                    <a:pt x="0" y="3431082"/>
                  </a:lnTo>
                  <a:lnTo>
                    <a:pt x="306057" y="3431082"/>
                  </a:lnTo>
                  <a:lnTo>
                    <a:pt x="306057" y="3493503"/>
                  </a:lnTo>
                  <a:lnTo>
                    <a:pt x="88595" y="3493503"/>
                  </a:lnTo>
                </a:path>
                <a:path w="1471929" h="4460240">
                  <a:moveTo>
                    <a:pt x="52349" y="3431082"/>
                  </a:moveTo>
                  <a:lnTo>
                    <a:pt x="153022" y="3298190"/>
                  </a:lnTo>
                  <a:lnTo>
                    <a:pt x="306057" y="3298190"/>
                  </a:lnTo>
                  <a:lnTo>
                    <a:pt x="306057" y="3431082"/>
                  </a:lnTo>
                  <a:lnTo>
                    <a:pt x="52349" y="3431082"/>
                  </a:lnTo>
                </a:path>
                <a:path w="1471929" h="4460240">
                  <a:moveTo>
                    <a:pt x="523519" y="4097566"/>
                  </a:moveTo>
                  <a:lnTo>
                    <a:pt x="88595" y="4097566"/>
                  </a:lnTo>
                  <a:lnTo>
                    <a:pt x="88595" y="3493503"/>
                  </a:lnTo>
                  <a:lnTo>
                    <a:pt x="523519" y="3493503"/>
                  </a:lnTo>
                  <a:lnTo>
                    <a:pt x="523519" y="4097566"/>
                  </a:lnTo>
                </a:path>
                <a:path w="1471929" h="4460240">
                  <a:moveTo>
                    <a:pt x="523519" y="3493503"/>
                  </a:moveTo>
                  <a:lnTo>
                    <a:pt x="612114" y="3431082"/>
                  </a:lnTo>
                  <a:lnTo>
                    <a:pt x="306057" y="3431082"/>
                  </a:lnTo>
                  <a:lnTo>
                    <a:pt x="306057" y="3493503"/>
                  </a:lnTo>
                  <a:lnTo>
                    <a:pt x="523519" y="3493503"/>
                  </a:lnTo>
                </a:path>
                <a:path w="1471929" h="4460240">
                  <a:moveTo>
                    <a:pt x="559765" y="3431082"/>
                  </a:moveTo>
                  <a:lnTo>
                    <a:pt x="459092" y="3298190"/>
                  </a:lnTo>
                  <a:lnTo>
                    <a:pt x="306057" y="3298190"/>
                  </a:lnTo>
                  <a:lnTo>
                    <a:pt x="306057" y="3431082"/>
                  </a:lnTo>
                  <a:lnTo>
                    <a:pt x="559765" y="3431082"/>
                  </a:lnTo>
                </a:path>
                <a:path w="1471929" h="4460240">
                  <a:moveTo>
                    <a:pt x="459092" y="3298190"/>
                  </a:moveTo>
                  <a:lnTo>
                    <a:pt x="153035" y="3298190"/>
                  </a:lnTo>
                  <a:lnTo>
                    <a:pt x="153035" y="1469898"/>
                  </a:lnTo>
                  <a:lnTo>
                    <a:pt x="459092" y="1469898"/>
                  </a:lnTo>
                  <a:lnTo>
                    <a:pt x="459092" y="3298190"/>
                  </a:lnTo>
                </a:path>
                <a:path w="1471929" h="4460240">
                  <a:moveTo>
                    <a:pt x="153022" y="1469885"/>
                  </a:moveTo>
                  <a:lnTo>
                    <a:pt x="459079" y="1469885"/>
                  </a:lnTo>
                  <a:lnTo>
                    <a:pt x="459079" y="1385316"/>
                  </a:lnTo>
                  <a:lnTo>
                    <a:pt x="153022" y="1385316"/>
                  </a:lnTo>
                  <a:lnTo>
                    <a:pt x="153022" y="146988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81331" y="1883791"/>
              <a:ext cx="447624" cy="3952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204293" y="856195"/>
              <a:ext cx="401955" cy="1034415"/>
            </a:xfrm>
            <a:custGeom>
              <a:avLst/>
              <a:gdLst/>
              <a:ahLst/>
              <a:cxnLst/>
              <a:rect l="l" t="t" r="r" b="b"/>
              <a:pathLst>
                <a:path w="401954" h="1034414">
                  <a:moveTo>
                    <a:pt x="47815" y="816483"/>
                  </a:moveTo>
                  <a:lnTo>
                    <a:pt x="353872" y="816483"/>
                  </a:lnTo>
                  <a:lnTo>
                    <a:pt x="353872" y="1033945"/>
                  </a:lnTo>
                  <a:lnTo>
                    <a:pt x="47815" y="1033945"/>
                  </a:lnTo>
                  <a:lnTo>
                    <a:pt x="47815" y="816483"/>
                  </a:lnTo>
                </a:path>
                <a:path w="401954" h="1034414">
                  <a:moveTo>
                    <a:pt x="0" y="723861"/>
                  </a:moveTo>
                  <a:lnTo>
                    <a:pt x="401701" y="723861"/>
                  </a:lnTo>
                  <a:lnTo>
                    <a:pt x="401701" y="816483"/>
                  </a:lnTo>
                  <a:lnTo>
                    <a:pt x="0" y="816483"/>
                  </a:lnTo>
                  <a:lnTo>
                    <a:pt x="0" y="723861"/>
                  </a:lnTo>
                </a:path>
                <a:path w="401954" h="1034414">
                  <a:moveTo>
                    <a:pt x="354380" y="466128"/>
                  </a:moveTo>
                  <a:lnTo>
                    <a:pt x="47320" y="466128"/>
                  </a:lnTo>
                  <a:lnTo>
                    <a:pt x="47320" y="264642"/>
                  </a:lnTo>
                  <a:lnTo>
                    <a:pt x="354380" y="264642"/>
                  </a:lnTo>
                  <a:lnTo>
                    <a:pt x="354380" y="466128"/>
                  </a:lnTo>
                </a:path>
                <a:path w="401954" h="1034414">
                  <a:moveTo>
                    <a:pt x="353885" y="266915"/>
                  </a:moveTo>
                  <a:lnTo>
                    <a:pt x="47828" y="266915"/>
                  </a:lnTo>
                  <a:lnTo>
                    <a:pt x="47828" y="65430"/>
                  </a:lnTo>
                  <a:lnTo>
                    <a:pt x="353885" y="65430"/>
                  </a:lnTo>
                  <a:lnTo>
                    <a:pt x="353885" y="266915"/>
                  </a:lnTo>
                </a:path>
                <a:path w="401954" h="1034414">
                  <a:moveTo>
                    <a:pt x="353885" y="67703"/>
                  </a:moveTo>
                  <a:lnTo>
                    <a:pt x="47815" y="67703"/>
                  </a:lnTo>
                  <a:lnTo>
                    <a:pt x="47815" y="0"/>
                  </a:lnTo>
                  <a:lnTo>
                    <a:pt x="200850" y="0"/>
                  </a:lnTo>
                  <a:lnTo>
                    <a:pt x="353885" y="0"/>
                  </a:lnTo>
                  <a:lnTo>
                    <a:pt x="353885" y="67703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15570" y="792454"/>
              <a:ext cx="379158" cy="7009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221920" y="764946"/>
              <a:ext cx="367030" cy="30480"/>
            </a:xfrm>
            <a:custGeom>
              <a:avLst/>
              <a:gdLst/>
              <a:ahLst/>
              <a:cxnLst/>
              <a:rect l="l" t="t" r="r" b="b"/>
              <a:pathLst>
                <a:path w="367029" h="30479">
                  <a:moveTo>
                    <a:pt x="366458" y="30162"/>
                  </a:moveTo>
                  <a:lnTo>
                    <a:pt x="0" y="30162"/>
                  </a:lnTo>
                  <a:lnTo>
                    <a:pt x="0" y="0"/>
                  </a:lnTo>
                  <a:lnTo>
                    <a:pt x="183222" y="0"/>
                  </a:lnTo>
                  <a:lnTo>
                    <a:pt x="366458" y="0"/>
                  </a:lnTo>
                  <a:lnTo>
                    <a:pt x="366458" y="30162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15570" y="457199"/>
              <a:ext cx="379158" cy="31409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044529" y="887399"/>
              <a:ext cx="1144905" cy="4460240"/>
            </a:xfrm>
            <a:custGeom>
              <a:avLst/>
              <a:gdLst/>
              <a:ahLst/>
              <a:cxnLst/>
              <a:rect l="l" t="t" r="r" b="b"/>
              <a:pathLst>
                <a:path w="1144904" h="4460240">
                  <a:moveTo>
                    <a:pt x="1144422" y="2746476"/>
                  </a:moveTo>
                  <a:lnTo>
                    <a:pt x="12" y="2746476"/>
                  </a:lnTo>
                  <a:lnTo>
                    <a:pt x="12" y="1002741"/>
                  </a:lnTo>
                  <a:lnTo>
                    <a:pt x="1144422" y="1002741"/>
                  </a:lnTo>
                </a:path>
                <a:path w="1144904" h="4460240">
                  <a:moveTo>
                    <a:pt x="577392" y="1307287"/>
                  </a:moveTo>
                  <a:lnTo>
                    <a:pt x="528593" y="1310867"/>
                  </a:lnTo>
                  <a:lnTo>
                    <a:pt x="482017" y="1321269"/>
                  </a:lnTo>
                  <a:lnTo>
                    <a:pt x="438175" y="1337980"/>
                  </a:lnTo>
                  <a:lnTo>
                    <a:pt x="397578" y="1360490"/>
                  </a:lnTo>
                  <a:lnTo>
                    <a:pt x="360738" y="1388288"/>
                  </a:lnTo>
                  <a:lnTo>
                    <a:pt x="328164" y="1420863"/>
                  </a:lnTo>
                  <a:lnTo>
                    <a:pt x="300367" y="1457704"/>
                  </a:lnTo>
                  <a:lnTo>
                    <a:pt x="277858" y="1498300"/>
                  </a:lnTo>
                  <a:lnTo>
                    <a:pt x="261148" y="1542141"/>
                  </a:lnTo>
                  <a:lnTo>
                    <a:pt x="250747" y="1588715"/>
                  </a:lnTo>
                  <a:lnTo>
                    <a:pt x="247167" y="1637512"/>
                  </a:lnTo>
                  <a:lnTo>
                    <a:pt x="247167" y="3031782"/>
                  </a:lnTo>
                  <a:lnTo>
                    <a:pt x="577392" y="3031782"/>
                  </a:lnTo>
                  <a:lnTo>
                    <a:pt x="907618" y="3031782"/>
                  </a:lnTo>
                  <a:lnTo>
                    <a:pt x="907618" y="1637512"/>
                  </a:lnTo>
                  <a:lnTo>
                    <a:pt x="904037" y="1588715"/>
                  </a:lnTo>
                  <a:lnTo>
                    <a:pt x="893636" y="1542141"/>
                  </a:lnTo>
                  <a:lnTo>
                    <a:pt x="876925" y="1498300"/>
                  </a:lnTo>
                  <a:lnTo>
                    <a:pt x="854415" y="1457704"/>
                  </a:lnTo>
                  <a:lnTo>
                    <a:pt x="826617" y="1420863"/>
                  </a:lnTo>
                  <a:lnTo>
                    <a:pt x="794042" y="1388288"/>
                  </a:lnTo>
                  <a:lnTo>
                    <a:pt x="757201" y="1360490"/>
                  </a:lnTo>
                  <a:lnTo>
                    <a:pt x="716604" y="1337980"/>
                  </a:lnTo>
                  <a:lnTo>
                    <a:pt x="672763" y="1321269"/>
                  </a:lnTo>
                  <a:lnTo>
                    <a:pt x="626189" y="1310867"/>
                  </a:lnTo>
                  <a:lnTo>
                    <a:pt x="577392" y="1307287"/>
                  </a:lnTo>
                </a:path>
                <a:path w="1144904" h="4460240">
                  <a:moveTo>
                    <a:pt x="581418" y="1385316"/>
                  </a:moveTo>
                  <a:lnTo>
                    <a:pt x="535814" y="1389403"/>
                  </a:lnTo>
                  <a:lnTo>
                    <a:pt x="492891" y="1401188"/>
                  </a:lnTo>
                  <a:lnTo>
                    <a:pt x="453367" y="1419954"/>
                  </a:lnTo>
                  <a:lnTo>
                    <a:pt x="417957" y="1444984"/>
                  </a:lnTo>
                  <a:lnTo>
                    <a:pt x="387379" y="1475563"/>
                  </a:lnTo>
                  <a:lnTo>
                    <a:pt x="362349" y="1510972"/>
                  </a:lnTo>
                  <a:lnTo>
                    <a:pt x="343583" y="1550496"/>
                  </a:lnTo>
                  <a:lnTo>
                    <a:pt x="331798" y="1593419"/>
                  </a:lnTo>
                  <a:lnTo>
                    <a:pt x="327710" y="1639023"/>
                  </a:lnTo>
                  <a:lnTo>
                    <a:pt x="327710" y="2710230"/>
                  </a:lnTo>
                  <a:lnTo>
                    <a:pt x="581418" y="2710230"/>
                  </a:lnTo>
                  <a:lnTo>
                    <a:pt x="835126" y="2710230"/>
                  </a:lnTo>
                  <a:lnTo>
                    <a:pt x="835126" y="1639023"/>
                  </a:lnTo>
                  <a:lnTo>
                    <a:pt x="831039" y="1593419"/>
                  </a:lnTo>
                  <a:lnTo>
                    <a:pt x="819254" y="1550496"/>
                  </a:lnTo>
                  <a:lnTo>
                    <a:pt x="800488" y="1510972"/>
                  </a:lnTo>
                  <a:lnTo>
                    <a:pt x="775457" y="1475563"/>
                  </a:lnTo>
                  <a:lnTo>
                    <a:pt x="744879" y="1444984"/>
                  </a:lnTo>
                  <a:lnTo>
                    <a:pt x="709469" y="1419954"/>
                  </a:lnTo>
                  <a:lnTo>
                    <a:pt x="669945" y="1401188"/>
                  </a:lnTo>
                  <a:lnTo>
                    <a:pt x="627023" y="1389403"/>
                  </a:lnTo>
                  <a:lnTo>
                    <a:pt x="581418" y="1385316"/>
                  </a:lnTo>
                </a:path>
                <a:path w="1144904" h="4460240">
                  <a:moveTo>
                    <a:pt x="835126" y="1708619"/>
                  </a:moveTo>
                  <a:lnTo>
                    <a:pt x="327710" y="1708619"/>
                  </a:lnTo>
                  <a:lnTo>
                    <a:pt x="327710" y="1642173"/>
                  </a:lnTo>
                  <a:lnTo>
                    <a:pt x="835126" y="1642173"/>
                  </a:lnTo>
                  <a:lnTo>
                    <a:pt x="835126" y="1708619"/>
                  </a:lnTo>
                </a:path>
                <a:path w="1144904" h="4460240">
                  <a:moveTo>
                    <a:pt x="543610" y="2710230"/>
                  </a:moveTo>
                  <a:lnTo>
                    <a:pt x="510387" y="2710230"/>
                  </a:lnTo>
                  <a:lnTo>
                    <a:pt x="510387" y="1708365"/>
                  </a:lnTo>
                  <a:lnTo>
                    <a:pt x="543610" y="1708365"/>
                  </a:lnTo>
                  <a:lnTo>
                    <a:pt x="543610" y="2710230"/>
                  </a:lnTo>
                </a:path>
                <a:path w="1144904" h="4460240">
                  <a:moveTo>
                    <a:pt x="667562" y="2710230"/>
                  </a:moveTo>
                  <a:lnTo>
                    <a:pt x="634339" y="2710230"/>
                  </a:lnTo>
                  <a:lnTo>
                    <a:pt x="634339" y="1708365"/>
                  </a:lnTo>
                  <a:lnTo>
                    <a:pt x="667562" y="1708365"/>
                  </a:lnTo>
                  <a:lnTo>
                    <a:pt x="667562" y="2710230"/>
                  </a:lnTo>
                </a:path>
                <a:path w="1144904" h="4460240">
                  <a:moveTo>
                    <a:pt x="791527" y="2710230"/>
                  </a:moveTo>
                  <a:lnTo>
                    <a:pt x="758304" y="2710230"/>
                  </a:lnTo>
                  <a:lnTo>
                    <a:pt x="758304" y="1708365"/>
                  </a:lnTo>
                  <a:lnTo>
                    <a:pt x="791527" y="1708365"/>
                  </a:lnTo>
                  <a:lnTo>
                    <a:pt x="791527" y="2710230"/>
                  </a:lnTo>
                </a:path>
                <a:path w="1144904" h="4460240">
                  <a:moveTo>
                    <a:pt x="419646" y="2710230"/>
                  </a:moveTo>
                  <a:lnTo>
                    <a:pt x="386422" y="2710230"/>
                  </a:lnTo>
                  <a:lnTo>
                    <a:pt x="386422" y="1708365"/>
                  </a:lnTo>
                  <a:lnTo>
                    <a:pt x="419646" y="1708365"/>
                  </a:lnTo>
                  <a:lnTo>
                    <a:pt x="419646" y="2710230"/>
                  </a:lnTo>
                </a:path>
                <a:path w="1144904" h="4460240">
                  <a:moveTo>
                    <a:pt x="1011313" y="4097566"/>
                  </a:moveTo>
                  <a:lnTo>
                    <a:pt x="143471" y="4097566"/>
                  </a:lnTo>
                  <a:lnTo>
                    <a:pt x="143471" y="3331413"/>
                  </a:lnTo>
                  <a:lnTo>
                    <a:pt x="1011313" y="3331413"/>
                  </a:lnTo>
                  <a:lnTo>
                    <a:pt x="1011313" y="4097566"/>
                  </a:lnTo>
                </a:path>
                <a:path w="1144904" h="4460240">
                  <a:moveTo>
                    <a:pt x="1011313" y="3331413"/>
                  </a:moveTo>
                  <a:lnTo>
                    <a:pt x="143471" y="3331413"/>
                  </a:lnTo>
                  <a:lnTo>
                    <a:pt x="143471" y="2871317"/>
                  </a:lnTo>
                  <a:lnTo>
                    <a:pt x="1011313" y="2871317"/>
                  </a:lnTo>
                  <a:lnTo>
                    <a:pt x="1011313" y="3331413"/>
                  </a:lnTo>
                </a:path>
                <a:path w="1144904" h="4460240">
                  <a:moveTo>
                    <a:pt x="1144422" y="4459998"/>
                  </a:moveTo>
                  <a:lnTo>
                    <a:pt x="911631" y="4459998"/>
                  </a:lnTo>
                  <a:lnTo>
                    <a:pt x="911631" y="4097566"/>
                  </a:lnTo>
                  <a:lnTo>
                    <a:pt x="1144422" y="4097566"/>
                  </a:lnTo>
                </a:path>
                <a:path w="1144904" h="4460240">
                  <a:moveTo>
                    <a:pt x="947889" y="3493503"/>
                  </a:moveTo>
                  <a:lnTo>
                    <a:pt x="859294" y="3431082"/>
                  </a:lnTo>
                  <a:lnTo>
                    <a:pt x="1144422" y="3431082"/>
                  </a:lnTo>
                </a:path>
                <a:path w="1144904" h="4460240">
                  <a:moveTo>
                    <a:pt x="1144422" y="3493503"/>
                  </a:moveTo>
                  <a:lnTo>
                    <a:pt x="947889" y="3493503"/>
                  </a:lnTo>
                </a:path>
                <a:path w="1144904" h="4460240">
                  <a:moveTo>
                    <a:pt x="911644" y="3431082"/>
                  </a:moveTo>
                  <a:lnTo>
                    <a:pt x="1012316" y="3298190"/>
                  </a:lnTo>
                  <a:lnTo>
                    <a:pt x="1144422" y="3298190"/>
                  </a:lnTo>
                </a:path>
                <a:path w="1144904" h="4460240">
                  <a:moveTo>
                    <a:pt x="1144422" y="3431082"/>
                  </a:moveTo>
                  <a:lnTo>
                    <a:pt x="911644" y="3431082"/>
                  </a:lnTo>
                </a:path>
                <a:path w="1144904" h="4460240">
                  <a:moveTo>
                    <a:pt x="911644" y="4459998"/>
                  </a:moveTo>
                  <a:lnTo>
                    <a:pt x="243141" y="4459998"/>
                  </a:lnTo>
                  <a:lnTo>
                    <a:pt x="243141" y="4097566"/>
                  </a:lnTo>
                  <a:lnTo>
                    <a:pt x="911644" y="4097566"/>
                  </a:lnTo>
                  <a:lnTo>
                    <a:pt x="911644" y="4459998"/>
                  </a:lnTo>
                </a:path>
                <a:path w="1144904" h="4460240">
                  <a:moveTo>
                    <a:pt x="1011313" y="2871317"/>
                  </a:moveTo>
                  <a:lnTo>
                    <a:pt x="143471" y="2871317"/>
                  </a:lnTo>
                  <a:lnTo>
                    <a:pt x="143471" y="2790774"/>
                  </a:lnTo>
                  <a:lnTo>
                    <a:pt x="1011313" y="2790774"/>
                  </a:lnTo>
                  <a:lnTo>
                    <a:pt x="1011313" y="2871317"/>
                  </a:lnTo>
                </a:path>
                <a:path w="1144904" h="4460240">
                  <a:moveTo>
                    <a:pt x="804418" y="2871317"/>
                  </a:moveTo>
                  <a:lnTo>
                    <a:pt x="350367" y="2871317"/>
                  </a:lnTo>
                  <a:lnTo>
                    <a:pt x="350367" y="2790774"/>
                  </a:lnTo>
                  <a:lnTo>
                    <a:pt x="804418" y="2790774"/>
                  </a:lnTo>
                  <a:lnTo>
                    <a:pt x="804418" y="2871317"/>
                  </a:lnTo>
                </a:path>
                <a:path w="1144904" h="4460240">
                  <a:moveTo>
                    <a:pt x="1011313" y="2790774"/>
                  </a:moveTo>
                  <a:lnTo>
                    <a:pt x="143471" y="2790774"/>
                  </a:lnTo>
                  <a:lnTo>
                    <a:pt x="143471" y="2746476"/>
                  </a:lnTo>
                  <a:lnTo>
                    <a:pt x="1011313" y="2746476"/>
                  </a:lnTo>
                  <a:lnTo>
                    <a:pt x="1011313" y="2790774"/>
                  </a:lnTo>
                </a:path>
                <a:path w="1144904" h="4460240">
                  <a:moveTo>
                    <a:pt x="143471" y="2746476"/>
                  </a:moveTo>
                  <a:lnTo>
                    <a:pt x="1011313" y="2746476"/>
                  </a:lnTo>
                  <a:lnTo>
                    <a:pt x="1011313" y="2452497"/>
                  </a:lnTo>
                  <a:lnTo>
                    <a:pt x="143471" y="2452497"/>
                  </a:lnTo>
                  <a:lnTo>
                    <a:pt x="143471" y="2746476"/>
                  </a:lnTo>
                </a:path>
                <a:path w="1144904" h="4460240">
                  <a:moveTo>
                    <a:pt x="853744" y="2682036"/>
                  </a:moveTo>
                  <a:lnTo>
                    <a:pt x="309092" y="2682036"/>
                  </a:lnTo>
                  <a:lnTo>
                    <a:pt x="309092" y="2518943"/>
                  </a:lnTo>
                  <a:lnTo>
                    <a:pt x="853744" y="2518943"/>
                  </a:lnTo>
                  <a:lnTo>
                    <a:pt x="853744" y="2682036"/>
                  </a:lnTo>
                </a:path>
                <a:path w="1144904" h="4460240">
                  <a:moveTo>
                    <a:pt x="333248" y="1720138"/>
                  </a:moveTo>
                  <a:lnTo>
                    <a:pt x="153034" y="1720138"/>
                  </a:lnTo>
                  <a:lnTo>
                    <a:pt x="153034" y="1630667"/>
                  </a:lnTo>
                  <a:lnTo>
                    <a:pt x="333248" y="1630667"/>
                  </a:lnTo>
                  <a:lnTo>
                    <a:pt x="333248" y="1720138"/>
                  </a:lnTo>
                </a:path>
                <a:path w="1144904" h="4460240">
                  <a:moveTo>
                    <a:pt x="1015339" y="1720138"/>
                  </a:moveTo>
                  <a:lnTo>
                    <a:pt x="835126" y="1720138"/>
                  </a:lnTo>
                  <a:lnTo>
                    <a:pt x="835126" y="1630667"/>
                  </a:lnTo>
                  <a:lnTo>
                    <a:pt x="1015339" y="1630667"/>
                  </a:lnTo>
                  <a:lnTo>
                    <a:pt x="1015339" y="1720138"/>
                  </a:lnTo>
                </a:path>
                <a:path w="1144904" h="4460240">
                  <a:moveTo>
                    <a:pt x="626160" y="1397393"/>
                  </a:moveTo>
                  <a:lnTo>
                    <a:pt x="536689" y="1397393"/>
                  </a:lnTo>
                  <a:lnTo>
                    <a:pt x="536689" y="1217180"/>
                  </a:lnTo>
                  <a:lnTo>
                    <a:pt x="626160" y="1217180"/>
                  </a:lnTo>
                  <a:lnTo>
                    <a:pt x="626160" y="1397393"/>
                  </a:lnTo>
                </a:path>
                <a:path w="1144904" h="4460240">
                  <a:moveTo>
                    <a:pt x="1144422" y="1002741"/>
                  </a:moveTo>
                  <a:lnTo>
                    <a:pt x="12" y="1002741"/>
                  </a:lnTo>
                  <a:lnTo>
                    <a:pt x="12" y="738962"/>
                  </a:lnTo>
                  <a:lnTo>
                    <a:pt x="1144422" y="738962"/>
                  </a:lnTo>
                </a:path>
                <a:path w="1144904" h="4460240">
                  <a:moveTo>
                    <a:pt x="1144422" y="737958"/>
                  </a:moveTo>
                  <a:lnTo>
                    <a:pt x="12" y="737958"/>
                  </a:lnTo>
                  <a:lnTo>
                    <a:pt x="12" y="536600"/>
                  </a:lnTo>
                  <a:lnTo>
                    <a:pt x="1144422" y="536600"/>
                  </a:lnTo>
                </a:path>
                <a:path w="1144904" h="4460240">
                  <a:moveTo>
                    <a:pt x="644842" y="658926"/>
                  </a:moveTo>
                  <a:lnTo>
                    <a:pt x="517982" y="658926"/>
                  </a:lnTo>
                  <a:lnTo>
                    <a:pt x="517982" y="591972"/>
                  </a:lnTo>
                  <a:lnTo>
                    <a:pt x="644842" y="591972"/>
                  </a:lnTo>
                  <a:lnTo>
                    <a:pt x="644842" y="658926"/>
                  </a:lnTo>
                </a:path>
                <a:path w="1144904" h="4460240">
                  <a:moveTo>
                    <a:pt x="931519" y="658926"/>
                  </a:moveTo>
                  <a:lnTo>
                    <a:pt x="804672" y="658926"/>
                  </a:lnTo>
                  <a:lnTo>
                    <a:pt x="804672" y="591972"/>
                  </a:lnTo>
                  <a:lnTo>
                    <a:pt x="931519" y="591972"/>
                  </a:lnTo>
                  <a:lnTo>
                    <a:pt x="931519" y="658926"/>
                  </a:lnTo>
                </a:path>
                <a:path w="1144904" h="4460240">
                  <a:moveTo>
                    <a:pt x="1144422" y="658926"/>
                  </a:moveTo>
                  <a:lnTo>
                    <a:pt x="1091349" y="658926"/>
                  </a:lnTo>
                  <a:lnTo>
                    <a:pt x="1091349" y="591972"/>
                  </a:lnTo>
                  <a:lnTo>
                    <a:pt x="1144422" y="591972"/>
                  </a:lnTo>
                </a:path>
                <a:path w="1144904" h="4460240">
                  <a:moveTo>
                    <a:pt x="233832" y="591985"/>
                  </a:moveTo>
                  <a:lnTo>
                    <a:pt x="360679" y="591985"/>
                  </a:lnTo>
                  <a:lnTo>
                    <a:pt x="360679" y="658939"/>
                  </a:lnTo>
                  <a:lnTo>
                    <a:pt x="233832" y="658939"/>
                  </a:lnTo>
                  <a:lnTo>
                    <a:pt x="233832" y="591985"/>
                  </a:lnTo>
                </a:path>
                <a:path w="1144904" h="4460240">
                  <a:moveTo>
                    <a:pt x="0" y="591985"/>
                  </a:moveTo>
                  <a:lnTo>
                    <a:pt x="74002" y="591985"/>
                  </a:lnTo>
                  <a:lnTo>
                    <a:pt x="74002" y="658939"/>
                  </a:lnTo>
                  <a:lnTo>
                    <a:pt x="0" y="658939"/>
                  </a:lnTo>
                  <a:lnTo>
                    <a:pt x="0" y="591985"/>
                  </a:lnTo>
                </a:path>
                <a:path w="1144904" h="4460240">
                  <a:moveTo>
                    <a:pt x="1144422" y="535597"/>
                  </a:moveTo>
                  <a:lnTo>
                    <a:pt x="12" y="535597"/>
                  </a:lnTo>
                  <a:lnTo>
                    <a:pt x="12" y="434924"/>
                  </a:lnTo>
                  <a:lnTo>
                    <a:pt x="1144422" y="434924"/>
                  </a:lnTo>
                </a:path>
                <a:path w="1144904" h="4460240">
                  <a:moveTo>
                    <a:pt x="1056614" y="434924"/>
                  </a:moveTo>
                  <a:lnTo>
                    <a:pt x="132651" y="434924"/>
                  </a:lnTo>
                  <a:lnTo>
                    <a:pt x="132651" y="334251"/>
                  </a:lnTo>
                  <a:lnTo>
                    <a:pt x="1056614" y="334251"/>
                  </a:lnTo>
                  <a:lnTo>
                    <a:pt x="1056614" y="434924"/>
                  </a:lnTo>
                </a:path>
                <a:path w="1144904" h="4460240">
                  <a:moveTo>
                    <a:pt x="1056614" y="68465"/>
                  </a:moveTo>
                  <a:lnTo>
                    <a:pt x="132651" y="68465"/>
                  </a:lnTo>
                  <a:lnTo>
                    <a:pt x="132651" y="0"/>
                  </a:lnTo>
                  <a:lnTo>
                    <a:pt x="1056614" y="0"/>
                  </a:lnTo>
                  <a:lnTo>
                    <a:pt x="1056614" y="68465"/>
                  </a:lnTo>
                </a:path>
                <a:path w="1144904" h="4460240">
                  <a:moveTo>
                    <a:pt x="560031" y="412648"/>
                  </a:moveTo>
                  <a:lnTo>
                    <a:pt x="535736" y="412648"/>
                  </a:lnTo>
                  <a:lnTo>
                    <a:pt x="535736" y="34226"/>
                  </a:lnTo>
                  <a:lnTo>
                    <a:pt x="560031" y="34226"/>
                  </a:lnTo>
                  <a:lnTo>
                    <a:pt x="560031" y="412648"/>
                  </a:lnTo>
                </a:path>
                <a:path w="1144904" h="4460240">
                  <a:moveTo>
                    <a:pt x="653529" y="412648"/>
                  </a:moveTo>
                  <a:lnTo>
                    <a:pt x="629234" y="412648"/>
                  </a:lnTo>
                  <a:lnTo>
                    <a:pt x="629234" y="34226"/>
                  </a:lnTo>
                  <a:lnTo>
                    <a:pt x="653529" y="34226"/>
                  </a:lnTo>
                  <a:lnTo>
                    <a:pt x="653529" y="412648"/>
                  </a:lnTo>
                </a:path>
                <a:path w="1144904" h="4460240">
                  <a:moveTo>
                    <a:pt x="747026" y="412648"/>
                  </a:moveTo>
                  <a:lnTo>
                    <a:pt x="722744" y="412648"/>
                  </a:lnTo>
                  <a:lnTo>
                    <a:pt x="722744" y="34226"/>
                  </a:lnTo>
                  <a:lnTo>
                    <a:pt x="747026" y="34226"/>
                  </a:lnTo>
                  <a:lnTo>
                    <a:pt x="747026" y="412648"/>
                  </a:lnTo>
                </a:path>
                <a:path w="1144904" h="4460240">
                  <a:moveTo>
                    <a:pt x="840536" y="412648"/>
                  </a:moveTo>
                  <a:lnTo>
                    <a:pt x="816241" y="412648"/>
                  </a:lnTo>
                  <a:lnTo>
                    <a:pt x="816241" y="34226"/>
                  </a:lnTo>
                  <a:lnTo>
                    <a:pt x="840536" y="34226"/>
                  </a:lnTo>
                  <a:lnTo>
                    <a:pt x="840536" y="412648"/>
                  </a:lnTo>
                </a:path>
                <a:path w="1144904" h="4460240">
                  <a:moveTo>
                    <a:pt x="1144422" y="4097566"/>
                  </a:moveTo>
                  <a:lnTo>
                    <a:pt x="947889" y="4097566"/>
                  </a:lnTo>
                  <a:lnTo>
                    <a:pt x="947889" y="3493503"/>
                  </a:lnTo>
                  <a:lnTo>
                    <a:pt x="1144422" y="3493503"/>
                  </a:lnTo>
                </a:path>
                <a:path w="1144904" h="4460240">
                  <a:moveTo>
                    <a:pt x="1144422" y="3298190"/>
                  </a:moveTo>
                  <a:lnTo>
                    <a:pt x="1012316" y="3298190"/>
                  </a:lnTo>
                  <a:lnTo>
                    <a:pt x="1012316" y="1469898"/>
                  </a:lnTo>
                  <a:lnTo>
                    <a:pt x="1144422" y="1469898"/>
                  </a:lnTo>
                </a:path>
                <a:path w="1144904" h="4460240">
                  <a:moveTo>
                    <a:pt x="1012316" y="1469885"/>
                  </a:moveTo>
                  <a:lnTo>
                    <a:pt x="1144422" y="1469885"/>
                  </a:lnTo>
                </a:path>
                <a:path w="1144904" h="4460240">
                  <a:moveTo>
                    <a:pt x="1144422" y="1385316"/>
                  </a:moveTo>
                  <a:lnTo>
                    <a:pt x="1012316" y="1385316"/>
                  </a:lnTo>
                  <a:lnTo>
                    <a:pt x="1012316" y="146988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1992419" y="2073071"/>
              <a:ext cx="196850" cy="12700"/>
            </a:xfrm>
            <a:custGeom>
              <a:avLst/>
              <a:gdLst/>
              <a:ahLst/>
              <a:cxnLst/>
              <a:rect l="l" t="t" r="r" b="b"/>
              <a:pathLst>
                <a:path w="196850" h="12700">
                  <a:moveTo>
                    <a:pt x="0" y="12700"/>
                  </a:moveTo>
                  <a:lnTo>
                    <a:pt x="196532" y="12700"/>
                  </a:lnTo>
                  <a:lnTo>
                    <a:pt x="196532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11992419" y="1990826"/>
              <a:ext cx="196850" cy="281940"/>
            </a:xfrm>
            <a:custGeom>
              <a:avLst/>
              <a:gdLst/>
              <a:ahLst/>
              <a:cxnLst/>
              <a:rect l="l" t="t" r="r" b="b"/>
              <a:pathLst>
                <a:path w="196850" h="281939">
                  <a:moveTo>
                    <a:pt x="196532" y="281889"/>
                  </a:moveTo>
                  <a:lnTo>
                    <a:pt x="64427" y="281889"/>
                  </a:lnTo>
                  <a:lnTo>
                    <a:pt x="0" y="88595"/>
                  </a:lnTo>
                </a:path>
                <a:path w="196850" h="281939">
                  <a:moveTo>
                    <a:pt x="0" y="88595"/>
                  </a:moveTo>
                  <a:lnTo>
                    <a:pt x="34226" y="0"/>
                  </a:lnTo>
                  <a:lnTo>
                    <a:pt x="196532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1992419" y="2073071"/>
              <a:ext cx="196850" cy="12700"/>
            </a:xfrm>
            <a:custGeom>
              <a:avLst/>
              <a:gdLst/>
              <a:ahLst/>
              <a:cxnLst/>
              <a:rect l="l" t="t" r="r" b="b"/>
              <a:pathLst>
                <a:path w="196850" h="12700">
                  <a:moveTo>
                    <a:pt x="0" y="12700"/>
                  </a:moveTo>
                  <a:lnTo>
                    <a:pt x="196532" y="12700"/>
                  </a:lnTo>
                  <a:lnTo>
                    <a:pt x="196532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9879634" y="465223"/>
              <a:ext cx="2309495" cy="4882515"/>
            </a:xfrm>
            <a:custGeom>
              <a:avLst/>
              <a:gdLst/>
              <a:ahLst/>
              <a:cxnLst/>
              <a:rect l="l" t="t" r="r" b="b"/>
              <a:pathLst>
                <a:path w="2309495" h="4882515">
                  <a:moveTo>
                    <a:pt x="2147011" y="1424917"/>
                  </a:moveTo>
                  <a:lnTo>
                    <a:pt x="2309317" y="1424917"/>
                  </a:lnTo>
                </a:path>
                <a:path w="2309495" h="4882515">
                  <a:moveTo>
                    <a:pt x="2309317" y="1525589"/>
                  </a:moveTo>
                  <a:lnTo>
                    <a:pt x="2147011" y="1525589"/>
                  </a:lnTo>
                  <a:lnTo>
                    <a:pt x="2147011" y="1424917"/>
                  </a:lnTo>
                </a:path>
                <a:path w="2309495" h="4882515">
                  <a:moveTo>
                    <a:pt x="2177211" y="1207454"/>
                  </a:moveTo>
                  <a:lnTo>
                    <a:pt x="2309317" y="1207454"/>
                  </a:lnTo>
                </a:path>
                <a:path w="2309495" h="4882515">
                  <a:moveTo>
                    <a:pt x="2309317" y="1424917"/>
                  </a:moveTo>
                  <a:lnTo>
                    <a:pt x="2177211" y="1424917"/>
                  </a:lnTo>
                  <a:lnTo>
                    <a:pt x="2177211" y="1207454"/>
                  </a:lnTo>
                </a:path>
                <a:path w="2309495" h="4882515">
                  <a:moveTo>
                    <a:pt x="2129396" y="1114833"/>
                  </a:moveTo>
                  <a:lnTo>
                    <a:pt x="2309317" y="1114833"/>
                  </a:lnTo>
                </a:path>
                <a:path w="2309495" h="4882515">
                  <a:moveTo>
                    <a:pt x="2309317" y="1207454"/>
                  </a:moveTo>
                  <a:lnTo>
                    <a:pt x="2129396" y="1207454"/>
                  </a:lnTo>
                  <a:lnTo>
                    <a:pt x="2129396" y="1114833"/>
                  </a:lnTo>
                </a:path>
                <a:path w="2309495" h="4882515">
                  <a:moveTo>
                    <a:pt x="2005431" y="834824"/>
                  </a:moveTo>
                  <a:lnTo>
                    <a:pt x="1981136" y="834824"/>
                  </a:lnTo>
                  <a:lnTo>
                    <a:pt x="1981136" y="456402"/>
                  </a:lnTo>
                  <a:lnTo>
                    <a:pt x="2005431" y="456402"/>
                  </a:lnTo>
                  <a:lnTo>
                    <a:pt x="2005431" y="834824"/>
                  </a:lnTo>
                </a:path>
                <a:path w="2309495" h="4882515">
                  <a:moveTo>
                    <a:pt x="2098929" y="834824"/>
                  </a:moveTo>
                  <a:lnTo>
                    <a:pt x="2074646" y="834824"/>
                  </a:lnTo>
                  <a:lnTo>
                    <a:pt x="2074646" y="456402"/>
                  </a:lnTo>
                  <a:lnTo>
                    <a:pt x="2098929" y="456402"/>
                  </a:lnTo>
                  <a:lnTo>
                    <a:pt x="2098929" y="834824"/>
                  </a:lnTo>
                </a:path>
                <a:path w="2309495" h="4882515">
                  <a:moveTo>
                    <a:pt x="2098929" y="824816"/>
                  </a:moveTo>
                  <a:lnTo>
                    <a:pt x="2074646" y="824816"/>
                  </a:lnTo>
                  <a:lnTo>
                    <a:pt x="2074646" y="446394"/>
                  </a:lnTo>
                  <a:lnTo>
                    <a:pt x="2098929" y="446394"/>
                  </a:lnTo>
                  <a:lnTo>
                    <a:pt x="2098929" y="824816"/>
                  </a:lnTo>
                </a:path>
                <a:path w="2309495" h="4882515">
                  <a:moveTo>
                    <a:pt x="2192439" y="824816"/>
                  </a:moveTo>
                  <a:lnTo>
                    <a:pt x="2168144" y="824816"/>
                  </a:lnTo>
                  <a:lnTo>
                    <a:pt x="2168144" y="446394"/>
                  </a:lnTo>
                  <a:lnTo>
                    <a:pt x="2192439" y="446394"/>
                  </a:lnTo>
                  <a:lnTo>
                    <a:pt x="2192439" y="824816"/>
                  </a:lnTo>
                </a:path>
                <a:path w="2309495" h="4882515">
                  <a:moveTo>
                    <a:pt x="1350899" y="844831"/>
                  </a:moveTo>
                  <a:lnTo>
                    <a:pt x="1326603" y="844831"/>
                  </a:lnTo>
                  <a:lnTo>
                    <a:pt x="1326603" y="466409"/>
                  </a:lnTo>
                  <a:lnTo>
                    <a:pt x="1350899" y="466409"/>
                  </a:lnTo>
                  <a:lnTo>
                    <a:pt x="1350899" y="844831"/>
                  </a:lnTo>
                </a:path>
                <a:path w="2309495" h="4882515">
                  <a:moveTo>
                    <a:pt x="1444409" y="844831"/>
                  </a:moveTo>
                  <a:lnTo>
                    <a:pt x="1420126" y="844831"/>
                  </a:lnTo>
                  <a:lnTo>
                    <a:pt x="1420126" y="466409"/>
                  </a:lnTo>
                  <a:lnTo>
                    <a:pt x="1444409" y="466409"/>
                  </a:lnTo>
                  <a:lnTo>
                    <a:pt x="1444409" y="844831"/>
                  </a:lnTo>
                </a:path>
                <a:path w="2309495" h="4882515">
                  <a:moveTo>
                    <a:pt x="1537919" y="844831"/>
                  </a:moveTo>
                  <a:lnTo>
                    <a:pt x="1513624" y="844831"/>
                  </a:lnTo>
                  <a:lnTo>
                    <a:pt x="1513624" y="466409"/>
                  </a:lnTo>
                  <a:lnTo>
                    <a:pt x="1537919" y="466409"/>
                  </a:lnTo>
                  <a:lnTo>
                    <a:pt x="1537919" y="844831"/>
                  </a:lnTo>
                </a:path>
                <a:path w="2309495" h="4882515">
                  <a:moveTo>
                    <a:pt x="1537919" y="844831"/>
                  </a:moveTo>
                  <a:lnTo>
                    <a:pt x="1513624" y="844831"/>
                  </a:lnTo>
                  <a:lnTo>
                    <a:pt x="1513624" y="466409"/>
                  </a:lnTo>
                  <a:lnTo>
                    <a:pt x="1537919" y="466409"/>
                  </a:lnTo>
                  <a:lnTo>
                    <a:pt x="1537919" y="844831"/>
                  </a:lnTo>
                </a:path>
                <a:path w="2309495" h="4882515">
                  <a:moveTo>
                    <a:pt x="1631416" y="844831"/>
                  </a:moveTo>
                  <a:lnTo>
                    <a:pt x="1607121" y="844831"/>
                  </a:lnTo>
                  <a:lnTo>
                    <a:pt x="1607121" y="466409"/>
                  </a:lnTo>
                  <a:lnTo>
                    <a:pt x="1631416" y="466409"/>
                  </a:lnTo>
                  <a:lnTo>
                    <a:pt x="1631416" y="844831"/>
                  </a:lnTo>
                </a:path>
                <a:path w="2309495" h="4882515">
                  <a:moveTo>
                    <a:pt x="1631416" y="834824"/>
                  </a:moveTo>
                  <a:lnTo>
                    <a:pt x="1607121" y="834824"/>
                  </a:lnTo>
                  <a:lnTo>
                    <a:pt x="1607121" y="456402"/>
                  </a:lnTo>
                  <a:lnTo>
                    <a:pt x="1631416" y="456402"/>
                  </a:lnTo>
                  <a:lnTo>
                    <a:pt x="1631416" y="834824"/>
                  </a:lnTo>
                </a:path>
                <a:path w="2309495" h="4882515">
                  <a:moveTo>
                    <a:pt x="1631416" y="834824"/>
                  </a:moveTo>
                  <a:lnTo>
                    <a:pt x="1607121" y="834824"/>
                  </a:lnTo>
                  <a:lnTo>
                    <a:pt x="1607121" y="456402"/>
                  </a:lnTo>
                  <a:lnTo>
                    <a:pt x="1631416" y="456402"/>
                  </a:lnTo>
                  <a:lnTo>
                    <a:pt x="1631416" y="834824"/>
                  </a:lnTo>
                </a:path>
                <a:path w="2309495" h="4882515">
                  <a:moveTo>
                    <a:pt x="1724926" y="834824"/>
                  </a:moveTo>
                  <a:lnTo>
                    <a:pt x="1700631" y="834824"/>
                  </a:lnTo>
                  <a:lnTo>
                    <a:pt x="1700631" y="456402"/>
                  </a:lnTo>
                  <a:lnTo>
                    <a:pt x="1724926" y="456402"/>
                  </a:lnTo>
                  <a:lnTo>
                    <a:pt x="1724926" y="834824"/>
                  </a:lnTo>
                </a:path>
                <a:path w="2309495" h="4882515">
                  <a:moveTo>
                    <a:pt x="2309317" y="857100"/>
                  </a:moveTo>
                  <a:lnTo>
                    <a:pt x="2176716" y="857100"/>
                  </a:lnTo>
                  <a:lnTo>
                    <a:pt x="2176716" y="655614"/>
                  </a:lnTo>
                  <a:lnTo>
                    <a:pt x="2309317" y="655614"/>
                  </a:lnTo>
                </a:path>
                <a:path w="2309495" h="4882515">
                  <a:moveTo>
                    <a:pt x="2309317" y="657887"/>
                  </a:moveTo>
                  <a:lnTo>
                    <a:pt x="2177211" y="657887"/>
                  </a:lnTo>
                  <a:lnTo>
                    <a:pt x="2177211" y="456402"/>
                  </a:lnTo>
                  <a:lnTo>
                    <a:pt x="2309317" y="456402"/>
                  </a:lnTo>
                </a:path>
                <a:path w="2309495" h="4882515">
                  <a:moveTo>
                    <a:pt x="2309317" y="458675"/>
                  </a:moveTo>
                  <a:lnTo>
                    <a:pt x="2177211" y="458675"/>
                  </a:lnTo>
                  <a:lnTo>
                    <a:pt x="2177211" y="390971"/>
                  </a:lnTo>
                  <a:lnTo>
                    <a:pt x="2309317" y="390971"/>
                  </a:lnTo>
                </a:path>
                <a:path w="2309495" h="4882515">
                  <a:moveTo>
                    <a:pt x="2309317" y="333580"/>
                  </a:moveTo>
                  <a:lnTo>
                    <a:pt x="2147011" y="333580"/>
                  </a:lnTo>
                  <a:lnTo>
                    <a:pt x="2177211" y="390971"/>
                  </a:lnTo>
                  <a:lnTo>
                    <a:pt x="2309317" y="390971"/>
                  </a:lnTo>
                </a:path>
                <a:path w="2309495" h="4882515">
                  <a:moveTo>
                    <a:pt x="2309317" y="329884"/>
                  </a:moveTo>
                  <a:lnTo>
                    <a:pt x="2147011" y="329884"/>
                  </a:lnTo>
                  <a:lnTo>
                    <a:pt x="2147011" y="299722"/>
                  </a:lnTo>
                  <a:lnTo>
                    <a:pt x="2309317" y="299722"/>
                  </a:lnTo>
                </a:path>
                <a:path w="2309495" h="4882515">
                  <a:moveTo>
                    <a:pt x="2147011" y="299722"/>
                  </a:moveTo>
                  <a:lnTo>
                    <a:pt x="2256243" y="227865"/>
                  </a:lnTo>
                  <a:lnTo>
                    <a:pt x="2309317" y="227865"/>
                  </a:lnTo>
                </a:path>
                <a:path w="2309495" h="4882515">
                  <a:moveTo>
                    <a:pt x="2309317" y="299722"/>
                  </a:moveTo>
                  <a:lnTo>
                    <a:pt x="2147011" y="299722"/>
                  </a:lnTo>
                </a:path>
                <a:path w="2309495" h="4882515">
                  <a:moveTo>
                    <a:pt x="2309317" y="116118"/>
                  </a:moveTo>
                  <a:lnTo>
                    <a:pt x="2256243" y="116118"/>
                  </a:lnTo>
                  <a:lnTo>
                    <a:pt x="2256243" y="227865"/>
                  </a:lnTo>
                  <a:lnTo>
                    <a:pt x="2309317" y="227865"/>
                  </a:lnTo>
                </a:path>
                <a:path w="2309495" h="4882515">
                  <a:moveTo>
                    <a:pt x="2309317" y="116118"/>
                  </a:moveTo>
                  <a:lnTo>
                    <a:pt x="2256243" y="116118"/>
                  </a:lnTo>
                  <a:lnTo>
                    <a:pt x="2256243" y="59692"/>
                  </a:lnTo>
                  <a:lnTo>
                    <a:pt x="2261065" y="35803"/>
                  </a:lnTo>
                  <a:lnTo>
                    <a:pt x="2274215" y="16298"/>
                  </a:lnTo>
                  <a:lnTo>
                    <a:pt x="2293721" y="3147"/>
                  </a:lnTo>
                  <a:lnTo>
                    <a:pt x="2309317" y="0"/>
                  </a:lnTo>
                </a:path>
                <a:path w="2309495" h="4882515">
                  <a:moveTo>
                    <a:pt x="1165339" y="3168652"/>
                  </a:moveTo>
                  <a:lnTo>
                    <a:pt x="0" y="3168652"/>
                  </a:lnTo>
                  <a:lnTo>
                    <a:pt x="0" y="1425425"/>
                  </a:lnTo>
                  <a:lnTo>
                    <a:pt x="1165339" y="1425425"/>
                  </a:lnTo>
                  <a:lnTo>
                    <a:pt x="1165339" y="3168652"/>
                  </a:lnTo>
                </a:path>
                <a:path w="2309495" h="4882515">
                  <a:moveTo>
                    <a:pt x="577392" y="1729463"/>
                  </a:moveTo>
                  <a:lnTo>
                    <a:pt x="528593" y="1733043"/>
                  </a:lnTo>
                  <a:lnTo>
                    <a:pt x="482017" y="1743445"/>
                  </a:lnTo>
                  <a:lnTo>
                    <a:pt x="438175" y="1760156"/>
                  </a:lnTo>
                  <a:lnTo>
                    <a:pt x="397578" y="1782666"/>
                  </a:lnTo>
                  <a:lnTo>
                    <a:pt x="360738" y="1810463"/>
                  </a:lnTo>
                  <a:lnTo>
                    <a:pt x="328164" y="1843038"/>
                  </a:lnTo>
                  <a:lnTo>
                    <a:pt x="300367" y="1879880"/>
                  </a:lnTo>
                  <a:lnTo>
                    <a:pt x="277858" y="1920476"/>
                  </a:lnTo>
                  <a:lnTo>
                    <a:pt x="261148" y="1964317"/>
                  </a:lnTo>
                  <a:lnTo>
                    <a:pt x="250747" y="2010891"/>
                  </a:lnTo>
                  <a:lnTo>
                    <a:pt x="247167" y="2059688"/>
                  </a:lnTo>
                  <a:lnTo>
                    <a:pt x="247167" y="3453957"/>
                  </a:lnTo>
                  <a:lnTo>
                    <a:pt x="577392" y="3453957"/>
                  </a:lnTo>
                  <a:lnTo>
                    <a:pt x="907605" y="3453957"/>
                  </a:lnTo>
                  <a:lnTo>
                    <a:pt x="907605" y="2059688"/>
                  </a:lnTo>
                  <a:lnTo>
                    <a:pt x="904025" y="2010891"/>
                  </a:lnTo>
                  <a:lnTo>
                    <a:pt x="893624" y="1964317"/>
                  </a:lnTo>
                  <a:lnTo>
                    <a:pt x="876914" y="1920476"/>
                  </a:lnTo>
                  <a:lnTo>
                    <a:pt x="854406" y="1879880"/>
                  </a:lnTo>
                  <a:lnTo>
                    <a:pt x="826610" y="1843038"/>
                  </a:lnTo>
                  <a:lnTo>
                    <a:pt x="794036" y="1810463"/>
                  </a:lnTo>
                  <a:lnTo>
                    <a:pt x="757197" y="1782666"/>
                  </a:lnTo>
                  <a:lnTo>
                    <a:pt x="716602" y="1760156"/>
                  </a:lnTo>
                  <a:lnTo>
                    <a:pt x="672762" y="1743445"/>
                  </a:lnTo>
                  <a:lnTo>
                    <a:pt x="626189" y="1733043"/>
                  </a:lnTo>
                  <a:lnTo>
                    <a:pt x="577392" y="1729463"/>
                  </a:lnTo>
                </a:path>
                <a:path w="2309495" h="4882515">
                  <a:moveTo>
                    <a:pt x="581418" y="1807491"/>
                  </a:moveTo>
                  <a:lnTo>
                    <a:pt x="535814" y="1811579"/>
                  </a:lnTo>
                  <a:lnTo>
                    <a:pt x="492891" y="1823364"/>
                  </a:lnTo>
                  <a:lnTo>
                    <a:pt x="453367" y="1842130"/>
                  </a:lnTo>
                  <a:lnTo>
                    <a:pt x="417957" y="1867160"/>
                  </a:lnTo>
                  <a:lnTo>
                    <a:pt x="387379" y="1897738"/>
                  </a:lnTo>
                  <a:lnTo>
                    <a:pt x="362349" y="1933148"/>
                  </a:lnTo>
                  <a:lnTo>
                    <a:pt x="343583" y="1972672"/>
                  </a:lnTo>
                  <a:lnTo>
                    <a:pt x="331798" y="2015595"/>
                  </a:lnTo>
                  <a:lnTo>
                    <a:pt x="327710" y="2061199"/>
                  </a:lnTo>
                  <a:lnTo>
                    <a:pt x="327710" y="3132406"/>
                  </a:lnTo>
                  <a:lnTo>
                    <a:pt x="581418" y="3132406"/>
                  </a:lnTo>
                  <a:lnTo>
                    <a:pt x="835126" y="3132406"/>
                  </a:lnTo>
                  <a:lnTo>
                    <a:pt x="835126" y="2061199"/>
                  </a:lnTo>
                  <a:lnTo>
                    <a:pt x="831039" y="2015595"/>
                  </a:lnTo>
                  <a:lnTo>
                    <a:pt x="819254" y="1972672"/>
                  </a:lnTo>
                  <a:lnTo>
                    <a:pt x="800488" y="1933148"/>
                  </a:lnTo>
                  <a:lnTo>
                    <a:pt x="775457" y="1897738"/>
                  </a:lnTo>
                  <a:lnTo>
                    <a:pt x="744879" y="1867160"/>
                  </a:lnTo>
                  <a:lnTo>
                    <a:pt x="709469" y="1842130"/>
                  </a:lnTo>
                  <a:lnTo>
                    <a:pt x="669945" y="1823364"/>
                  </a:lnTo>
                  <a:lnTo>
                    <a:pt x="627023" y="1811579"/>
                  </a:lnTo>
                  <a:lnTo>
                    <a:pt x="581418" y="1807491"/>
                  </a:lnTo>
                </a:path>
                <a:path w="2309495" h="4882515">
                  <a:moveTo>
                    <a:pt x="835126" y="2130795"/>
                  </a:moveTo>
                  <a:lnTo>
                    <a:pt x="327710" y="2130795"/>
                  </a:lnTo>
                  <a:lnTo>
                    <a:pt x="327710" y="2064349"/>
                  </a:lnTo>
                  <a:lnTo>
                    <a:pt x="835126" y="2064349"/>
                  </a:lnTo>
                  <a:lnTo>
                    <a:pt x="835126" y="2130795"/>
                  </a:lnTo>
                </a:path>
                <a:path w="2309495" h="4882515">
                  <a:moveTo>
                    <a:pt x="543598" y="3132406"/>
                  </a:moveTo>
                  <a:lnTo>
                    <a:pt x="510374" y="3132406"/>
                  </a:lnTo>
                  <a:lnTo>
                    <a:pt x="510374" y="2130541"/>
                  </a:lnTo>
                  <a:lnTo>
                    <a:pt x="543598" y="2130541"/>
                  </a:lnTo>
                  <a:lnTo>
                    <a:pt x="543598" y="3132406"/>
                  </a:lnTo>
                </a:path>
                <a:path w="2309495" h="4882515">
                  <a:moveTo>
                    <a:pt x="667562" y="3132406"/>
                  </a:moveTo>
                  <a:lnTo>
                    <a:pt x="634339" y="3132406"/>
                  </a:lnTo>
                  <a:lnTo>
                    <a:pt x="634339" y="2130541"/>
                  </a:lnTo>
                  <a:lnTo>
                    <a:pt x="667562" y="2130541"/>
                  </a:lnTo>
                  <a:lnTo>
                    <a:pt x="667562" y="3132406"/>
                  </a:lnTo>
                </a:path>
                <a:path w="2309495" h="4882515">
                  <a:moveTo>
                    <a:pt x="791514" y="3132406"/>
                  </a:moveTo>
                  <a:lnTo>
                    <a:pt x="758291" y="3132406"/>
                  </a:lnTo>
                  <a:lnTo>
                    <a:pt x="758291" y="2130541"/>
                  </a:lnTo>
                  <a:lnTo>
                    <a:pt x="791514" y="2130541"/>
                  </a:lnTo>
                  <a:lnTo>
                    <a:pt x="791514" y="3132406"/>
                  </a:lnTo>
                </a:path>
                <a:path w="2309495" h="4882515">
                  <a:moveTo>
                    <a:pt x="419646" y="3132406"/>
                  </a:moveTo>
                  <a:lnTo>
                    <a:pt x="386422" y="3132406"/>
                  </a:lnTo>
                  <a:lnTo>
                    <a:pt x="386422" y="2130541"/>
                  </a:lnTo>
                  <a:lnTo>
                    <a:pt x="419646" y="2130541"/>
                  </a:lnTo>
                  <a:lnTo>
                    <a:pt x="419646" y="3132406"/>
                  </a:lnTo>
                </a:path>
                <a:path w="2309495" h="4882515">
                  <a:moveTo>
                    <a:pt x="1011301" y="4519741"/>
                  </a:moveTo>
                  <a:lnTo>
                    <a:pt x="143471" y="4519741"/>
                  </a:lnTo>
                  <a:lnTo>
                    <a:pt x="143471" y="3753589"/>
                  </a:lnTo>
                  <a:lnTo>
                    <a:pt x="1011301" y="3753589"/>
                  </a:lnTo>
                  <a:lnTo>
                    <a:pt x="1011301" y="4519741"/>
                  </a:lnTo>
                </a:path>
                <a:path w="2309495" h="4882515">
                  <a:moveTo>
                    <a:pt x="1011301" y="3753589"/>
                  </a:moveTo>
                  <a:lnTo>
                    <a:pt x="143471" y="3753589"/>
                  </a:lnTo>
                  <a:lnTo>
                    <a:pt x="143471" y="3293493"/>
                  </a:lnTo>
                  <a:lnTo>
                    <a:pt x="1011301" y="3293493"/>
                  </a:lnTo>
                  <a:lnTo>
                    <a:pt x="1011301" y="3753589"/>
                  </a:lnTo>
                </a:path>
                <a:path w="2309495" h="4882515">
                  <a:moveTo>
                    <a:pt x="1419047" y="4882174"/>
                  </a:moveTo>
                  <a:lnTo>
                    <a:pt x="911631" y="4882174"/>
                  </a:lnTo>
                  <a:lnTo>
                    <a:pt x="911631" y="4519741"/>
                  </a:lnTo>
                  <a:lnTo>
                    <a:pt x="1419047" y="4519741"/>
                  </a:lnTo>
                  <a:lnTo>
                    <a:pt x="1419047" y="4882174"/>
                  </a:lnTo>
                </a:path>
                <a:path w="2309495" h="4882515">
                  <a:moveTo>
                    <a:pt x="947877" y="3915679"/>
                  </a:moveTo>
                  <a:lnTo>
                    <a:pt x="859281" y="3853258"/>
                  </a:lnTo>
                  <a:lnTo>
                    <a:pt x="1165339" y="3853258"/>
                  </a:lnTo>
                  <a:lnTo>
                    <a:pt x="1165339" y="3915679"/>
                  </a:lnTo>
                  <a:lnTo>
                    <a:pt x="947877" y="3915679"/>
                  </a:lnTo>
                </a:path>
                <a:path w="2309495" h="4882515">
                  <a:moveTo>
                    <a:pt x="911644" y="3853258"/>
                  </a:moveTo>
                  <a:lnTo>
                    <a:pt x="1012317" y="3720365"/>
                  </a:lnTo>
                  <a:lnTo>
                    <a:pt x="1165339" y="3720365"/>
                  </a:lnTo>
                  <a:lnTo>
                    <a:pt x="1165339" y="3853258"/>
                  </a:lnTo>
                  <a:lnTo>
                    <a:pt x="911644" y="3853258"/>
                  </a:lnTo>
                </a:path>
                <a:path w="2309495" h="4882515">
                  <a:moveTo>
                    <a:pt x="911644" y="4882174"/>
                  </a:moveTo>
                  <a:lnTo>
                    <a:pt x="243141" y="4882174"/>
                  </a:lnTo>
                  <a:lnTo>
                    <a:pt x="243141" y="4519741"/>
                  </a:lnTo>
                  <a:lnTo>
                    <a:pt x="911644" y="4519741"/>
                  </a:lnTo>
                  <a:lnTo>
                    <a:pt x="911644" y="4882174"/>
                  </a:lnTo>
                </a:path>
                <a:path w="2309495" h="4882515">
                  <a:moveTo>
                    <a:pt x="577392" y="3422360"/>
                  </a:moveTo>
                  <a:lnTo>
                    <a:pt x="531788" y="3426447"/>
                  </a:lnTo>
                  <a:lnTo>
                    <a:pt x="488865" y="3438232"/>
                  </a:lnTo>
                  <a:lnTo>
                    <a:pt x="449341" y="3456998"/>
                  </a:lnTo>
                  <a:lnTo>
                    <a:pt x="413931" y="3482028"/>
                  </a:lnTo>
                  <a:lnTo>
                    <a:pt x="383353" y="3512605"/>
                  </a:lnTo>
                  <a:lnTo>
                    <a:pt x="358323" y="3548013"/>
                  </a:lnTo>
                  <a:lnTo>
                    <a:pt x="339557" y="3587535"/>
                  </a:lnTo>
                  <a:lnTo>
                    <a:pt x="327772" y="3630454"/>
                  </a:lnTo>
                  <a:lnTo>
                    <a:pt x="323684" y="3676055"/>
                  </a:lnTo>
                  <a:lnTo>
                    <a:pt x="323684" y="4519741"/>
                  </a:lnTo>
                  <a:lnTo>
                    <a:pt x="577392" y="4519741"/>
                  </a:lnTo>
                  <a:lnTo>
                    <a:pt x="831100" y="4519741"/>
                  </a:lnTo>
                  <a:lnTo>
                    <a:pt x="831100" y="3676055"/>
                  </a:lnTo>
                  <a:lnTo>
                    <a:pt x="827012" y="3630454"/>
                  </a:lnTo>
                  <a:lnTo>
                    <a:pt x="815226" y="3587535"/>
                  </a:lnTo>
                  <a:lnTo>
                    <a:pt x="796459" y="3548013"/>
                  </a:lnTo>
                  <a:lnTo>
                    <a:pt x="771427" y="3512605"/>
                  </a:lnTo>
                  <a:lnTo>
                    <a:pt x="740848" y="3482028"/>
                  </a:lnTo>
                  <a:lnTo>
                    <a:pt x="705438" y="3456998"/>
                  </a:lnTo>
                  <a:lnTo>
                    <a:pt x="665914" y="3438232"/>
                  </a:lnTo>
                  <a:lnTo>
                    <a:pt x="622993" y="3426447"/>
                  </a:lnTo>
                  <a:lnTo>
                    <a:pt x="577392" y="3422360"/>
                  </a:lnTo>
                </a:path>
                <a:path w="2309495" h="4882515">
                  <a:moveTo>
                    <a:pt x="831100" y="3786812"/>
                  </a:moveTo>
                  <a:lnTo>
                    <a:pt x="323684" y="3786812"/>
                  </a:lnTo>
                  <a:lnTo>
                    <a:pt x="323684" y="3720365"/>
                  </a:lnTo>
                  <a:lnTo>
                    <a:pt x="831100" y="3720365"/>
                  </a:lnTo>
                  <a:lnTo>
                    <a:pt x="831100" y="3786812"/>
                  </a:lnTo>
                </a:path>
                <a:path w="2309495" h="4882515">
                  <a:moveTo>
                    <a:pt x="539572" y="4531565"/>
                  </a:moveTo>
                  <a:lnTo>
                    <a:pt x="506349" y="4531565"/>
                  </a:lnTo>
                  <a:lnTo>
                    <a:pt x="506349" y="3786558"/>
                  </a:lnTo>
                  <a:lnTo>
                    <a:pt x="539572" y="3786558"/>
                  </a:lnTo>
                  <a:lnTo>
                    <a:pt x="539572" y="4531565"/>
                  </a:lnTo>
                </a:path>
                <a:path w="2309495" h="4882515">
                  <a:moveTo>
                    <a:pt x="663524" y="4531565"/>
                  </a:moveTo>
                  <a:lnTo>
                    <a:pt x="630301" y="4531565"/>
                  </a:lnTo>
                  <a:lnTo>
                    <a:pt x="630301" y="3786558"/>
                  </a:lnTo>
                  <a:lnTo>
                    <a:pt x="663524" y="3786558"/>
                  </a:lnTo>
                  <a:lnTo>
                    <a:pt x="663524" y="4531565"/>
                  </a:lnTo>
                </a:path>
                <a:path w="2309495" h="4882515">
                  <a:moveTo>
                    <a:pt x="787488" y="4531565"/>
                  </a:moveTo>
                  <a:lnTo>
                    <a:pt x="754265" y="4531565"/>
                  </a:lnTo>
                  <a:lnTo>
                    <a:pt x="754265" y="3786558"/>
                  </a:lnTo>
                  <a:lnTo>
                    <a:pt x="787488" y="3786558"/>
                  </a:lnTo>
                  <a:lnTo>
                    <a:pt x="787488" y="4531565"/>
                  </a:lnTo>
                </a:path>
                <a:path w="2309495" h="4882515">
                  <a:moveTo>
                    <a:pt x="415607" y="4531565"/>
                  </a:moveTo>
                  <a:lnTo>
                    <a:pt x="382384" y="4531565"/>
                  </a:lnTo>
                  <a:lnTo>
                    <a:pt x="382384" y="3786558"/>
                  </a:lnTo>
                  <a:lnTo>
                    <a:pt x="415607" y="3786558"/>
                  </a:lnTo>
                  <a:lnTo>
                    <a:pt x="415607" y="4531565"/>
                  </a:lnTo>
                </a:path>
                <a:path w="2309495" h="4882515">
                  <a:moveTo>
                    <a:pt x="1011301" y="3293493"/>
                  </a:moveTo>
                  <a:lnTo>
                    <a:pt x="143471" y="3293493"/>
                  </a:lnTo>
                  <a:lnTo>
                    <a:pt x="143471" y="3212950"/>
                  </a:lnTo>
                  <a:lnTo>
                    <a:pt x="1011301" y="3212950"/>
                  </a:lnTo>
                  <a:lnTo>
                    <a:pt x="1011301" y="3293493"/>
                  </a:lnTo>
                </a:path>
                <a:path w="2309495" h="4882515">
                  <a:moveTo>
                    <a:pt x="804418" y="3293493"/>
                  </a:moveTo>
                  <a:lnTo>
                    <a:pt x="350367" y="3293493"/>
                  </a:lnTo>
                  <a:lnTo>
                    <a:pt x="350367" y="3212950"/>
                  </a:lnTo>
                  <a:lnTo>
                    <a:pt x="804418" y="3212950"/>
                  </a:lnTo>
                  <a:lnTo>
                    <a:pt x="804418" y="3293493"/>
                  </a:lnTo>
                </a:path>
                <a:path w="2309495" h="4882515">
                  <a:moveTo>
                    <a:pt x="1011301" y="3212950"/>
                  </a:moveTo>
                  <a:lnTo>
                    <a:pt x="143471" y="3212950"/>
                  </a:lnTo>
                  <a:lnTo>
                    <a:pt x="143471" y="3168652"/>
                  </a:lnTo>
                  <a:lnTo>
                    <a:pt x="1011301" y="3168652"/>
                  </a:lnTo>
                  <a:lnTo>
                    <a:pt x="1011301" y="3212950"/>
                  </a:lnTo>
                </a:path>
                <a:path w="2309495" h="4882515">
                  <a:moveTo>
                    <a:pt x="143471" y="3168652"/>
                  </a:moveTo>
                  <a:lnTo>
                    <a:pt x="1011313" y="3168652"/>
                  </a:lnTo>
                  <a:lnTo>
                    <a:pt x="1011313" y="2874672"/>
                  </a:lnTo>
                  <a:lnTo>
                    <a:pt x="143471" y="2874672"/>
                  </a:lnTo>
                  <a:lnTo>
                    <a:pt x="143471" y="3168652"/>
                  </a:lnTo>
                </a:path>
                <a:path w="2309495" h="4882515">
                  <a:moveTo>
                    <a:pt x="853744" y="3104212"/>
                  </a:moveTo>
                  <a:lnTo>
                    <a:pt x="309092" y="3104212"/>
                  </a:lnTo>
                  <a:lnTo>
                    <a:pt x="309092" y="2941119"/>
                  </a:lnTo>
                  <a:lnTo>
                    <a:pt x="853744" y="2941119"/>
                  </a:lnTo>
                  <a:lnTo>
                    <a:pt x="853744" y="3104212"/>
                  </a:lnTo>
                </a:path>
                <a:path w="2309495" h="4882515">
                  <a:moveTo>
                    <a:pt x="333248" y="2142314"/>
                  </a:moveTo>
                  <a:lnTo>
                    <a:pt x="153034" y="2142314"/>
                  </a:lnTo>
                  <a:lnTo>
                    <a:pt x="153034" y="2052843"/>
                  </a:lnTo>
                  <a:lnTo>
                    <a:pt x="333248" y="2052843"/>
                  </a:lnTo>
                  <a:lnTo>
                    <a:pt x="333248" y="2142314"/>
                  </a:lnTo>
                </a:path>
                <a:path w="2309495" h="4882515">
                  <a:moveTo>
                    <a:pt x="1015339" y="2142314"/>
                  </a:moveTo>
                  <a:lnTo>
                    <a:pt x="835126" y="2142314"/>
                  </a:lnTo>
                  <a:lnTo>
                    <a:pt x="835126" y="2052843"/>
                  </a:lnTo>
                  <a:lnTo>
                    <a:pt x="1015339" y="2052843"/>
                  </a:lnTo>
                  <a:lnTo>
                    <a:pt x="1015339" y="2142314"/>
                  </a:lnTo>
                </a:path>
                <a:path w="2309495" h="4882515">
                  <a:moveTo>
                    <a:pt x="626160" y="1819569"/>
                  </a:moveTo>
                  <a:lnTo>
                    <a:pt x="536689" y="1819569"/>
                  </a:lnTo>
                  <a:lnTo>
                    <a:pt x="536689" y="1639356"/>
                  </a:lnTo>
                  <a:lnTo>
                    <a:pt x="626160" y="1639356"/>
                  </a:lnTo>
                  <a:lnTo>
                    <a:pt x="626160" y="1819569"/>
                  </a:lnTo>
                </a:path>
                <a:path w="2309495" h="4882515">
                  <a:moveTo>
                    <a:pt x="1165339" y="1424421"/>
                  </a:moveTo>
                  <a:lnTo>
                    <a:pt x="0" y="1424421"/>
                  </a:lnTo>
                  <a:lnTo>
                    <a:pt x="0" y="1161150"/>
                  </a:lnTo>
                  <a:lnTo>
                    <a:pt x="1165339" y="1161150"/>
                  </a:lnTo>
                  <a:lnTo>
                    <a:pt x="1165339" y="1424421"/>
                  </a:lnTo>
                </a:path>
                <a:path w="2309495" h="4882515">
                  <a:moveTo>
                    <a:pt x="1165339" y="1160134"/>
                  </a:moveTo>
                  <a:lnTo>
                    <a:pt x="0" y="1160134"/>
                  </a:lnTo>
                  <a:lnTo>
                    <a:pt x="0" y="958776"/>
                  </a:lnTo>
                  <a:lnTo>
                    <a:pt x="1165339" y="958776"/>
                  </a:lnTo>
                  <a:lnTo>
                    <a:pt x="1165339" y="1160134"/>
                  </a:lnTo>
                </a:path>
                <a:path w="2309495" h="4882515">
                  <a:moveTo>
                    <a:pt x="644842" y="1081102"/>
                  </a:moveTo>
                  <a:lnTo>
                    <a:pt x="517994" y="1081102"/>
                  </a:lnTo>
                  <a:lnTo>
                    <a:pt x="517994" y="1014148"/>
                  </a:lnTo>
                  <a:lnTo>
                    <a:pt x="644842" y="1014148"/>
                  </a:lnTo>
                  <a:lnTo>
                    <a:pt x="644842" y="1081102"/>
                  </a:lnTo>
                </a:path>
                <a:path w="2309495" h="4882515">
                  <a:moveTo>
                    <a:pt x="931519" y="1081102"/>
                  </a:moveTo>
                  <a:lnTo>
                    <a:pt x="804672" y="1081102"/>
                  </a:lnTo>
                  <a:lnTo>
                    <a:pt x="804672" y="1014148"/>
                  </a:lnTo>
                  <a:lnTo>
                    <a:pt x="931519" y="1014148"/>
                  </a:lnTo>
                  <a:lnTo>
                    <a:pt x="931519" y="1081102"/>
                  </a:lnTo>
                </a:path>
                <a:path w="2309495" h="4882515">
                  <a:moveTo>
                    <a:pt x="1165339" y="1081102"/>
                  </a:moveTo>
                  <a:lnTo>
                    <a:pt x="1091349" y="1081102"/>
                  </a:lnTo>
                  <a:lnTo>
                    <a:pt x="1091349" y="1014148"/>
                  </a:lnTo>
                  <a:lnTo>
                    <a:pt x="1165339" y="1014148"/>
                  </a:lnTo>
                  <a:lnTo>
                    <a:pt x="1165339" y="1081102"/>
                  </a:lnTo>
                </a:path>
                <a:path w="2309495" h="4882515">
                  <a:moveTo>
                    <a:pt x="233819" y="1014160"/>
                  </a:moveTo>
                  <a:lnTo>
                    <a:pt x="360680" y="1014160"/>
                  </a:lnTo>
                  <a:lnTo>
                    <a:pt x="360680" y="1081115"/>
                  </a:lnTo>
                  <a:lnTo>
                    <a:pt x="233819" y="1081115"/>
                  </a:lnTo>
                  <a:lnTo>
                    <a:pt x="233819" y="1014160"/>
                  </a:lnTo>
                </a:path>
                <a:path w="2309495" h="4882515">
                  <a:moveTo>
                    <a:pt x="0" y="1014160"/>
                  </a:moveTo>
                  <a:lnTo>
                    <a:pt x="74002" y="1014160"/>
                  </a:lnTo>
                  <a:lnTo>
                    <a:pt x="74002" y="1081115"/>
                  </a:lnTo>
                  <a:lnTo>
                    <a:pt x="0" y="1081115"/>
                  </a:lnTo>
                  <a:lnTo>
                    <a:pt x="0" y="1014160"/>
                  </a:lnTo>
                </a:path>
                <a:path w="2309495" h="4882515">
                  <a:moveTo>
                    <a:pt x="1165339" y="957772"/>
                  </a:moveTo>
                  <a:lnTo>
                    <a:pt x="0" y="957772"/>
                  </a:lnTo>
                  <a:lnTo>
                    <a:pt x="0" y="857100"/>
                  </a:lnTo>
                  <a:lnTo>
                    <a:pt x="1165339" y="857100"/>
                  </a:lnTo>
                  <a:lnTo>
                    <a:pt x="1165339" y="957772"/>
                  </a:lnTo>
                </a:path>
                <a:path w="2309495" h="4882515">
                  <a:moveTo>
                    <a:pt x="1056614" y="857100"/>
                  </a:moveTo>
                  <a:lnTo>
                    <a:pt x="132651" y="857100"/>
                  </a:lnTo>
                  <a:lnTo>
                    <a:pt x="132651" y="756427"/>
                  </a:lnTo>
                  <a:lnTo>
                    <a:pt x="1056614" y="756427"/>
                  </a:lnTo>
                  <a:lnTo>
                    <a:pt x="1056614" y="857100"/>
                  </a:lnTo>
                </a:path>
                <a:path w="2309495" h="4882515">
                  <a:moveTo>
                    <a:pt x="1056614" y="490641"/>
                  </a:moveTo>
                  <a:lnTo>
                    <a:pt x="132651" y="490641"/>
                  </a:lnTo>
                  <a:lnTo>
                    <a:pt x="132651" y="422175"/>
                  </a:lnTo>
                  <a:lnTo>
                    <a:pt x="1056614" y="422175"/>
                  </a:lnTo>
                  <a:lnTo>
                    <a:pt x="1056614" y="490641"/>
                  </a:lnTo>
                </a:path>
                <a:path w="2309495" h="4882515">
                  <a:moveTo>
                    <a:pt x="560019" y="834824"/>
                  </a:moveTo>
                  <a:lnTo>
                    <a:pt x="535736" y="834824"/>
                  </a:lnTo>
                  <a:lnTo>
                    <a:pt x="535736" y="456402"/>
                  </a:lnTo>
                  <a:lnTo>
                    <a:pt x="560019" y="456402"/>
                  </a:lnTo>
                  <a:lnTo>
                    <a:pt x="560019" y="834824"/>
                  </a:lnTo>
                </a:path>
                <a:path w="2309495" h="4882515">
                  <a:moveTo>
                    <a:pt x="653529" y="834824"/>
                  </a:moveTo>
                  <a:lnTo>
                    <a:pt x="629234" y="834824"/>
                  </a:lnTo>
                  <a:lnTo>
                    <a:pt x="629234" y="456402"/>
                  </a:lnTo>
                  <a:lnTo>
                    <a:pt x="653529" y="456402"/>
                  </a:lnTo>
                  <a:lnTo>
                    <a:pt x="653529" y="834824"/>
                  </a:lnTo>
                </a:path>
                <a:path w="2309495" h="4882515">
                  <a:moveTo>
                    <a:pt x="747026" y="834824"/>
                  </a:moveTo>
                  <a:lnTo>
                    <a:pt x="722731" y="834824"/>
                  </a:lnTo>
                  <a:lnTo>
                    <a:pt x="722731" y="456402"/>
                  </a:lnTo>
                  <a:lnTo>
                    <a:pt x="747026" y="456402"/>
                  </a:lnTo>
                  <a:lnTo>
                    <a:pt x="747026" y="834824"/>
                  </a:lnTo>
                </a:path>
                <a:path w="2309495" h="4882515">
                  <a:moveTo>
                    <a:pt x="840536" y="834824"/>
                  </a:moveTo>
                  <a:lnTo>
                    <a:pt x="816241" y="834824"/>
                  </a:lnTo>
                  <a:lnTo>
                    <a:pt x="816241" y="456402"/>
                  </a:lnTo>
                  <a:lnTo>
                    <a:pt x="840536" y="456402"/>
                  </a:lnTo>
                  <a:lnTo>
                    <a:pt x="840536" y="834824"/>
                  </a:lnTo>
                </a:path>
                <a:path w="2309495" h="4882515">
                  <a:moveTo>
                    <a:pt x="1382801" y="4519741"/>
                  </a:moveTo>
                  <a:lnTo>
                    <a:pt x="947877" y="4519741"/>
                  </a:lnTo>
                  <a:lnTo>
                    <a:pt x="947877" y="3915679"/>
                  </a:lnTo>
                  <a:lnTo>
                    <a:pt x="1382801" y="3915679"/>
                  </a:lnTo>
                  <a:lnTo>
                    <a:pt x="1382801" y="4519741"/>
                  </a:lnTo>
                </a:path>
                <a:path w="2309495" h="4882515">
                  <a:moveTo>
                    <a:pt x="1382801" y="3915679"/>
                  </a:moveTo>
                  <a:lnTo>
                    <a:pt x="1471396" y="3853258"/>
                  </a:lnTo>
                  <a:lnTo>
                    <a:pt x="1165339" y="3853258"/>
                  </a:lnTo>
                  <a:lnTo>
                    <a:pt x="1165339" y="3915679"/>
                  </a:lnTo>
                  <a:lnTo>
                    <a:pt x="1382801" y="3915679"/>
                  </a:lnTo>
                </a:path>
                <a:path w="2309495" h="4882515">
                  <a:moveTo>
                    <a:pt x="1419047" y="3853258"/>
                  </a:moveTo>
                  <a:lnTo>
                    <a:pt x="1318374" y="3720365"/>
                  </a:lnTo>
                  <a:lnTo>
                    <a:pt x="1165339" y="3720365"/>
                  </a:lnTo>
                  <a:lnTo>
                    <a:pt x="1165339" y="3853258"/>
                  </a:lnTo>
                  <a:lnTo>
                    <a:pt x="1419047" y="3853258"/>
                  </a:lnTo>
                </a:path>
                <a:path w="2309495" h="4882515">
                  <a:moveTo>
                    <a:pt x="1318374" y="3720365"/>
                  </a:moveTo>
                  <a:lnTo>
                    <a:pt x="1012316" y="3720365"/>
                  </a:lnTo>
                  <a:lnTo>
                    <a:pt x="1012316" y="1892073"/>
                  </a:lnTo>
                  <a:lnTo>
                    <a:pt x="1318374" y="1892073"/>
                  </a:lnTo>
                  <a:lnTo>
                    <a:pt x="1318374" y="3720365"/>
                  </a:lnTo>
                </a:path>
                <a:path w="2309495" h="4882515">
                  <a:moveTo>
                    <a:pt x="1012317" y="1892061"/>
                  </a:moveTo>
                  <a:lnTo>
                    <a:pt x="1318374" y="1892061"/>
                  </a:lnTo>
                  <a:lnTo>
                    <a:pt x="1318374" y="1807491"/>
                  </a:lnTo>
                  <a:lnTo>
                    <a:pt x="1012317" y="1807491"/>
                  </a:lnTo>
                  <a:lnTo>
                    <a:pt x="1012317" y="189206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21161" y="1883791"/>
              <a:ext cx="447624" cy="39527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041343" y="856195"/>
              <a:ext cx="1204595" cy="1034415"/>
            </a:xfrm>
            <a:custGeom>
              <a:avLst/>
              <a:gdLst/>
              <a:ahLst/>
              <a:cxnLst/>
              <a:rect l="l" t="t" r="r" b="b"/>
              <a:pathLst>
                <a:path w="1204595" h="1034414">
                  <a:moveTo>
                    <a:pt x="850607" y="816483"/>
                  </a:moveTo>
                  <a:lnTo>
                    <a:pt x="1156665" y="816483"/>
                  </a:lnTo>
                  <a:lnTo>
                    <a:pt x="1156665" y="1033945"/>
                  </a:lnTo>
                  <a:lnTo>
                    <a:pt x="850607" y="1033945"/>
                  </a:lnTo>
                  <a:lnTo>
                    <a:pt x="850607" y="816483"/>
                  </a:lnTo>
                </a:path>
                <a:path w="1204595" h="1034414">
                  <a:moveTo>
                    <a:pt x="802779" y="723861"/>
                  </a:moveTo>
                  <a:lnTo>
                    <a:pt x="1204480" y="723861"/>
                  </a:lnTo>
                  <a:lnTo>
                    <a:pt x="1204480" y="816483"/>
                  </a:lnTo>
                  <a:lnTo>
                    <a:pt x="802779" y="816483"/>
                  </a:lnTo>
                  <a:lnTo>
                    <a:pt x="802779" y="723861"/>
                  </a:lnTo>
                </a:path>
                <a:path w="1204595" h="1034414">
                  <a:moveTo>
                    <a:pt x="678827" y="443852"/>
                  </a:moveTo>
                  <a:lnTo>
                    <a:pt x="654532" y="443852"/>
                  </a:lnTo>
                  <a:lnTo>
                    <a:pt x="654532" y="65430"/>
                  </a:lnTo>
                  <a:lnTo>
                    <a:pt x="678827" y="65430"/>
                  </a:lnTo>
                  <a:lnTo>
                    <a:pt x="678827" y="443852"/>
                  </a:lnTo>
                  <a:close/>
                </a:path>
                <a:path w="1204595" h="1034414">
                  <a:moveTo>
                    <a:pt x="772325" y="443852"/>
                  </a:moveTo>
                  <a:lnTo>
                    <a:pt x="748029" y="443852"/>
                  </a:lnTo>
                  <a:lnTo>
                    <a:pt x="748029" y="65430"/>
                  </a:lnTo>
                  <a:lnTo>
                    <a:pt x="772325" y="65430"/>
                  </a:lnTo>
                  <a:lnTo>
                    <a:pt x="772325" y="443852"/>
                  </a:lnTo>
                  <a:close/>
                </a:path>
                <a:path w="1204595" h="1034414">
                  <a:moveTo>
                    <a:pt x="772325" y="433844"/>
                  </a:moveTo>
                  <a:lnTo>
                    <a:pt x="748029" y="433844"/>
                  </a:lnTo>
                  <a:lnTo>
                    <a:pt x="748029" y="55422"/>
                  </a:lnTo>
                  <a:lnTo>
                    <a:pt x="772325" y="55422"/>
                  </a:lnTo>
                  <a:lnTo>
                    <a:pt x="772325" y="433844"/>
                  </a:lnTo>
                  <a:close/>
                </a:path>
                <a:path w="1204595" h="1034414">
                  <a:moveTo>
                    <a:pt x="865835" y="433844"/>
                  </a:moveTo>
                  <a:lnTo>
                    <a:pt x="841552" y="433844"/>
                  </a:lnTo>
                  <a:lnTo>
                    <a:pt x="841552" y="55422"/>
                  </a:lnTo>
                  <a:lnTo>
                    <a:pt x="865835" y="55422"/>
                  </a:lnTo>
                  <a:lnTo>
                    <a:pt x="865835" y="433844"/>
                  </a:lnTo>
                  <a:close/>
                </a:path>
                <a:path w="1204595" h="1034414">
                  <a:moveTo>
                    <a:pt x="24295" y="453859"/>
                  </a:moveTo>
                  <a:lnTo>
                    <a:pt x="0" y="453859"/>
                  </a:lnTo>
                  <a:lnTo>
                    <a:pt x="0" y="75437"/>
                  </a:lnTo>
                  <a:lnTo>
                    <a:pt x="24295" y="75437"/>
                  </a:lnTo>
                  <a:lnTo>
                    <a:pt x="24295" y="453859"/>
                  </a:lnTo>
                  <a:close/>
                </a:path>
                <a:path w="1204595" h="1034414">
                  <a:moveTo>
                    <a:pt x="117805" y="453859"/>
                  </a:moveTo>
                  <a:lnTo>
                    <a:pt x="93510" y="453859"/>
                  </a:lnTo>
                  <a:lnTo>
                    <a:pt x="93510" y="75437"/>
                  </a:lnTo>
                  <a:lnTo>
                    <a:pt x="117805" y="75437"/>
                  </a:lnTo>
                  <a:lnTo>
                    <a:pt x="117805" y="453859"/>
                  </a:lnTo>
                  <a:close/>
                </a:path>
                <a:path w="1204595" h="1034414">
                  <a:moveTo>
                    <a:pt x="211302" y="453859"/>
                  </a:moveTo>
                  <a:lnTo>
                    <a:pt x="187020" y="453859"/>
                  </a:lnTo>
                  <a:lnTo>
                    <a:pt x="187020" y="75437"/>
                  </a:lnTo>
                  <a:lnTo>
                    <a:pt x="211302" y="75437"/>
                  </a:lnTo>
                  <a:lnTo>
                    <a:pt x="211302" y="453859"/>
                  </a:lnTo>
                  <a:close/>
                </a:path>
                <a:path w="1204595" h="1034414">
                  <a:moveTo>
                    <a:pt x="211302" y="453859"/>
                  </a:moveTo>
                  <a:lnTo>
                    <a:pt x="187020" y="453859"/>
                  </a:lnTo>
                  <a:lnTo>
                    <a:pt x="187020" y="75437"/>
                  </a:lnTo>
                  <a:lnTo>
                    <a:pt x="211302" y="75437"/>
                  </a:lnTo>
                  <a:lnTo>
                    <a:pt x="211302" y="453859"/>
                  </a:lnTo>
                  <a:close/>
                </a:path>
                <a:path w="1204595" h="1034414">
                  <a:moveTo>
                    <a:pt x="304812" y="453859"/>
                  </a:moveTo>
                  <a:lnTo>
                    <a:pt x="280517" y="453859"/>
                  </a:lnTo>
                  <a:lnTo>
                    <a:pt x="280517" y="75437"/>
                  </a:lnTo>
                  <a:lnTo>
                    <a:pt x="304812" y="75437"/>
                  </a:lnTo>
                  <a:lnTo>
                    <a:pt x="304812" y="453859"/>
                  </a:lnTo>
                  <a:close/>
                </a:path>
                <a:path w="1204595" h="1034414">
                  <a:moveTo>
                    <a:pt x="304812" y="443852"/>
                  </a:moveTo>
                  <a:lnTo>
                    <a:pt x="280517" y="443852"/>
                  </a:lnTo>
                  <a:lnTo>
                    <a:pt x="280517" y="65430"/>
                  </a:lnTo>
                  <a:lnTo>
                    <a:pt x="304812" y="65430"/>
                  </a:lnTo>
                  <a:lnTo>
                    <a:pt x="304812" y="443852"/>
                  </a:lnTo>
                  <a:close/>
                </a:path>
                <a:path w="1204595" h="1034414">
                  <a:moveTo>
                    <a:pt x="304812" y="443852"/>
                  </a:moveTo>
                  <a:lnTo>
                    <a:pt x="280517" y="443852"/>
                  </a:lnTo>
                  <a:lnTo>
                    <a:pt x="280517" y="65430"/>
                  </a:lnTo>
                  <a:lnTo>
                    <a:pt x="304812" y="65430"/>
                  </a:lnTo>
                  <a:lnTo>
                    <a:pt x="304812" y="443852"/>
                  </a:lnTo>
                  <a:close/>
                </a:path>
                <a:path w="1204595" h="1034414">
                  <a:moveTo>
                    <a:pt x="398310" y="443852"/>
                  </a:moveTo>
                  <a:lnTo>
                    <a:pt x="374027" y="443852"/>
                  </a:lnTo>
                  <a:lnTo>
                    <a:pt x="374027" y="65430"/>
                  </a:lnTo>
                  <a:lnTo>
                    <a:pt x="398310" y="65430"/>
                  </a:lnTo>
                  <a:lnTo>
                    <a:pt x="398310" y="443852"/>
                  </a:lnTo>
                  <a:close/>
                </a:path>
                <a:path w="1204595" h="1034414">
                  <a:moveTo>
                    <a:pt x="1157160" y="466128"/>
                  </a:moveTo>
                  <a:lnTo>
                    <a:pt x="850099" y="466128"/>
                  </a:lnTo>
                  <a:lnTo>
                    <a:pt x="850099" y="264642"/>
                  </a:lnTo>
                  <a:lnTo>
                    <a:pt x="1157160" y="264642"/>
                  </a:lnTo>
                  <a:lnTo>
                    <a:pt x="1157160" y="466128"/>
                  </a:lnTo>
                  <a:close/>
                </a:path>
                <a:path w="1204595" h="1034414">
                  <a:moveTo>
                    <a:pt x="1156665" y="266915"/>
                  </a:moveTo>
                  <a:lnTo>
                    <a:pt x="850607" y="266915"/>
                  </a:lnTo>
                  <a:lnTo>
                    <a:pt x="850607" y="65430"/>
                  </a:lnTo>
                  <a:lnTo>
                    <a:pt x="1156665" y="65430"/>
                  </a:lnTo>
                  <a:lnTo>
                    <a:pt x="1156665" y="266915"/>
                  </a:lnTo>
                  <a:close/>
                </a:path>
                <a:path w="1204595" h="1034414">
                  <a:moveTo>
                    <a:pt x="1156665" y="67703"/>
                  </a:moveTo>
                  <a:lnTo>
                    <a:pt x="850607" y="67703"/>
                  </a:lnTo>
                  <a:lnTo>
                    <a:pt x="850607" y="0"/>
                  </a:lnTo>
                  <a:lnTo>
                    <a:pt x="1003630" y="0"/>
                  </a:lnTo>
                  <a:lnTo>
                    <a:pt x="1156665" y="0"/>
                  </a:lnTo>
                  <a:lnTo>
                    <a:pt x="1156665" y="677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55388" y="792454"/>
              <a:ext cx="379171" cy="7009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861738" y="764946"/>
              <a:ext cx="367030" cy="30480"/>
            </a:xfrm>
            <a:custGeom>
              <a:avLst/>
              <a:gdLst/>
              <a:ahLst/>
              <a:cxnLst/>
              <a:rect l="l" t="t" r="r" b="b"/>
              <a:pathLst>
                <a:path w="367029" h="30479">
                  <a:moveTo>
                    <a:pt x="366471" y="30162"/>
                  </a:moveTo>
                  <a:lnTo>
                    <a:pt x="0" y="30162"/>
                  </a:lnTo>
                  <a:lnTo>
                    <a:pt x="0" y="0"/>
                  </a:lnTo>
                  <a:lnTo>
                    <a:pt x="183235" y="0"/>
                  </a:lnTo>
                  <a:lnTo>
                    <a:pt x="366471" y="0"/>
                  </a:lnTo>
                  <a:lnTo>
                    <a:pt x="366471" y="3016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55388" y="457199"/>
              <a:ext cx="379171" cy="31409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714295" y="887399"/>
              <a:ext cx="1471930" cy="4460240"/>
            </a:xfrm>
            <a:custGeom>
              <a:avLst/>
              <a:gdLst/>
              <a:ahLst/>
              <a:cxnLst/>
              <a:rect l="l" t="t" r="r" b="b"/>
              <a:pathLst>
                <a:path w="1471929" h="4460240">
                  <a:moveTo>
                    <a:pt x="1165339" y="2746476"/>
                  </a:moveTo>
                  <a:lnTo>
                    <a:pt x="21526" y="2746476"/>
                  </a:lnTo>
                  <a:lnTo>
                    <a:pt x="21526" y="1002741"/>
                  </a:lnTo>
                  <a:lnTo>
                    <a:pt x="1165339" y="1002741"/>
                  </a:lnTo>
                  <a:lnTo>
                    <a:pt x="1165339" y="2746476"/>
                  </a:lnTo>
                  <a:close/>
                </a:path>
                <a:path w="1471929" h="4460240">
                  <a:moveTo>
                    <a:pt x="577392" y="1307287"/>
                  </a:moveTo>
                  <a:lnTo>
                    <a:pt x="528595" y="1310867"/>
                  </a:lnTo>
                  <a:lnTo>
                    <a:pt x="482021" y="1321269"/>
                  </a:lnTo>
                  <a:lnTo>
                    <a:pt x="438180" y="1337980"/>
                  </a:lnTo>
                  <a:lnTo>
                    <a:pt x="397584" y="1360490"/>
                  </a:lnTo>
                  <a:lnTo>
                    <a:pt x="360743" y="1388288"/>
                  </a:lnTo>
                  <a:lnTo>
                    <a:pt x="328168" y="1420863"/>
                  </a:lnTo>
                  <a:lnTo>
                    <a:pt x="300370" y="1457704"/>
                  </a:lnTo>
                  <a:lnTo>
                    <a:pt x="277860" y="1498300"/>
                  </a:lnTo>
                  <a:lnTo>
                    <a:pt x="261149" y="1542141"/>
                  </a:lnTo>
                  <a:lnTo>
                    <a:pt x="250748" y="1588715"/>
                  </a:lnTo>
                  <a:lnTo>
                    <a:pt x="247167" y="1637512"/>
                  </a:lnTo>
                  <a:lnTo>
                    <a:pt x="247167" y="3031782"/>
                  </a:lnTo>
                  <a:lnTo>
                    <a:pt x="577392" y="3031782"/>
                  </a:lnTo>
                  <a:lnTo>
                    <a:pt x="907605" y="3031782"/>
                  </a:lnTo>
                  <a:lnTo>
                    <a:pt x="907605" y="1637512"/>
                  </a:lnTo>
                  <a:lnTo>
                    <a:pt x="904025" y="1588715"/>
                  </a:lnTo>
                  <a:lnTo>
                    <a:pt x="893624" y="1542141"/>
                  </a:lnTo>
                  <a:lnTo>
                    <a:pt x="876914" y="1498300"/>
                  </a:lnTo>
                  <a:lnTo>
                    <a:pt x="854406" y="1457704"/>
                  </a:lnTo>
                  <a:lnTo>
                    <a:pt x="826610" y="1420863"/>
                  </a:lnTo>
                  <a:lnTo>
                    <a:pt x="794036" y="1388288"/>
                  </a:lnTo>
                  <a:lnTo>
                    <a:pt x="757197" y="1360490"/>
                  </a:lnTo>
                  <a:lnTo>
                    <a:pt x="716602" y="1337980"/>
                  </a:lnTo>
                  <a:lnTo>
                    <a:pt x="672762" y="1321269"/>
                  </a:lnTo>
                  <a:lnTo>
                    <a:pt x="626189" y="1310867"/>
                  </a:lnTo>
                  <a:lnTo>
                    <a:pt x="577392" y="1307287"/>
                  </a:lnTo>
                  <a:close/>
                </a:path>
                <a:path w="1471929" h="4460240">
                  <a:moveTo>
                    <a:pt x="581418" y="1385316"/>
                  </a:moveTo>
                  <a:lnTo>
                    <a:pt x="535814" y="1389403"/>
                  </a:lnTo>
                  <a:lnTo>
                    <a:pt x="492891" y="1401188"/>
                  </a:lnTo>
                  <a:lnTo>
                    <a:pt x="453367" y="1419954"/>
                  </a:lnTo>
                  <a:lnTo>
                    <a:pt x="417957" y="1444984"/>
                  </a:lnTo>
                  <a:lnTo>
                    <a:pt x="387379" y="1475563"/>
                  </a:lnTo>
                  <a:lnTo>
                    <a:pt x="362349" y="1510972"/>
                  </a:lnTo>
                  <a:lnTo>
                    <a:pt x="343583" y="1550496"/>
                  </a:lnTo>
                  <a:lnTo>
                    <a:pt x="331798" y="1593419"/>
                  </a:lnTo>
                  <a:lnTo>
                    <a:pt x="327710" y="1639023"/>
                  </a:lnTo>
                  <a:lnTo>
                    <a:pt x="327710" y="2710230"/>
                  </a:lnTo>
                  <a:lnTo>
                    <a:pt x="581418" y="2710230"/>
                  </a:lnTo>
                  <a:lnTo>
                    <a:pt x="835126" y="2710230"/>
                  </a:lnTo>
                  <a:lnTo>
                    <a:pt x="835126" y="1639023"/>
                  </a:lnTo>
                  <a:lnTo>
                    <a:pt x="831039" y="1593419"/>
                  </a:lnTo>
                  <a:lnTo>
                    <a:pt x="819254" y="1550496"/>
                  </a:lnTo>
                  <a:lnTo>
                    <a:pt x="800488" y="1510972"/>
                  </a:lnTo>
                  <a:lnTo>
                    <a:pt x="775457" y="1475563"/>
                  </a:lnTo>
                  <a:lnTo>
                    <a:pt x="744879" y="1444984"/>
                  </a:lnTo>
                  <a:lnTo>
                    <a:pt x="709469" y="1419954"/>
                  </a:lnTo>
                  <a:lnTo>
                    <a:pt x="669945" y="1401188"/>
                  </a:lnTo>
                  <a:lnTo>
                    <a:pt x="627023" y="1389403"/>
                  </a:lnTo>
                  <a:lnTo>
                    <a:pt x="581418" y="1385316"/>
                  </a:lnTo>
                  <a:close/>
                </a:path>
                <a:path w="1471929" h="4460240">
                  <a:moveTo>
                    <a:pt x="835126" y="1708619"/>
                  </a:moveTo>
                  <a:lnTo>
                    <a:pt x="327710" y="1708619"/>
                  </a:lnTo>
                  <a:lnTo>
                    <a:pt x="327710" y="1642173"/>
                  </a:lnTo>
                  <a:lnTo>
                    <a:pt x="835126" y="1642173"/>
                  </a:lnTo>
                  <a:lnTo>
                    <a:pt x="835126" y="1708619"/>
                  </a:lnTo>
                  <a:close/>
                </a:path>
                <a:path w="1471929" h="4460240">
                  <a:moveTo>
                    <a:pt x="543598" y="2710230"/>
                  </a:moveTo>
                  <a:lnTo>
                    <a:pt x="510374" y="2710230"/>
                  </a:lnTo>
                  <a:lnTo>
                    <a:pt x="510374" y="1708365"/>
                  </a:lnTo>
                  <a:lnTo>
                    <a:pt x="543598" y="1708365"/>
                  </a:lnTo>
                  <a:lnTo>
                    <a:pt x="543598" y="2710230"/>
                  </a:lnTo>
                  <a:close/>
                </a:path>
                <a:path w="1471929" h="4460240">
                  <a:moveTo>
                    <a:pt x="667562" y="2710230"/>
                  </a:moveTo>
                  <a:lnTo>
                    <a:pt x="634339" y="2710230"/>
                  </a:lnTo>
                  <a:lnTo>
                    <a:pt x="634339" y="1708365"/>
                  </a:lnTo>
                  <a:lnTo>
                    <a:pt x="667562" y="1708365"/>
                  </a:lnTo>
                  <a:lnTo>
                    <a:pt x="667562" y="2710230"/>
                  </a:lnTo>
                  <a:close/>
                </a:path>
                <a:path w="1471929" h="4460240">
                  <a:moveTo>
                    <a:pt x="791514" y="2710230"/>
                  </a:moveTo>
                  <a:lnTo>
                    <a:pt x="758291" y="2710230"/>
                  </a:lnTo>
                  <a:lnTo>
                    <a:pt x="758291" y="1708365"/>
                  </a:lnTo>
                  <a:lnTo>
                    <a:pt x="791514" y="1708365"/>
                  </a:lnTo>
                  <a:lnTo>
                    <a:pt x="791514" y="2710230"/>
                  </a:lnTo>
                  <a:close/>
                </a:path>
                <a:path w="1471929" h="4460240">
                  <a:moveTo>
                    <a:pt x="419646" y="2710230"/>
                  </a:moveTo>
                  <a:lnTo>
                    <a:pt x="386422" y="2710230"/>
                  </a:lnTo>
                  <a:lnTo>
                    <a:pt x="386422" y="1708365"/>
                  </a:lnTo>
                  <a:lnTo>
                    <a:pt x="419646" y="1708365"/>
                  </a:lnTo>
                  <a:lnTo>
                    <a:pt x="419646" y="2710230"/>
                  </a:lnTo>
                  <a:close/>
                </a:path>
                <a:path w="1471929" h="4460240">
                  <a:moveTo>
                    <a:pt x="1011301" y="4097566"/>
                  </a:moveTo>
                  <a:lnTo>
                    <a:pt x="143471" y="4097566"/>
                  </a:lnTo>
                  <a:lnTo>
                    <a:pt x="143471" y="3331413"/>
                  </a:lnTo>
                  <a:lnTo>
                    <a:pt x="1011301" y="3331413"/>
                  </a:lnTo>
                  <a:lnTo>
                    <a:pt x="1011301" y="4097566"/>
                  </a:lnTo>
                  <a:close/>
                </a:path>
                <a:path w="1471929" h="4460240">
                  <a:moveTo>
                    <a:pt x="1011301" y="3331413"/>
                  </a:moveTo>
                  <a:lnTo>
                    <a:pt x="143471" y="3331413"/>
                  </a:lnTo>
                  <a:lnTo>
                    <a:pt x="143471" y="2871317"/>
                  </a:lnTo>
                  <a:lnTo>
                    <a:pt x="1011301" y="2871317"/>
                  </a:lnTo>
                  <a:lnTo>
                    <a:pt x="1011301" y="3331413"/>
                  </a:lnTo>
                  <a:close/>
                </a:path>
                <a:path w="1471929" h="4460240">
                  <a:moveTo>
                    <a:pt x="1419047" y="4459998"/>
                  </a:moveTo>
                  <a:lnTo>
                    <a:pt x="911631" y="4459998"/>
                  </a:lnTo>
                  <a:lnTo>
                    <a:pt x="911631" y="4097566"/>
                  </a:lnTo>
                  <a:lnTo>
                    <a:pt x="1419047" y="4097566"/>
                  </a:lnTo>
                  <a:lnTo>
                    <a:pt x="1419047" y="4459998"/>
                  </a:lnTo>
                  <a:close/>
                </a:path>
                <a:path w="1471929" h="4460240">
                  <a:moveTo>
                    <a:pt x="947877" y="3493503"/>
                  </a:moveTo>
                  <a:lnTo>
                    <a:pt x="859282" y="3431082"/>
                  </a:lnTo>
                  <a:lnTo>
                    <a:pt x="1165339" y="3431082"/>
                  </a:lnTo>
                  <a:lnTo>
                    <a:pt x="1165339" y="3493503"/>
                  </a:lnTo>
                  <a:lnTo>
                    <a:pt x="947877" y="3493503"/>
                  </a:lnTo>
                  <a:close/>
                </a:path>
                <a:path w="1471929" h="4460240">
                  <a:moveTo>
                    <a:pt x="911644" y="3431082"/>
                  </a:moveTo>
                  <a:lnTo>
                    <a:pt x="1012317" y="3298190"/>
                  </a:lnTo>
                  <a:lnTo>
                    <a:pt x="1165339" y="3298190"/>
                  </a:lnTo>
                  <a:lnTo>
                    <a:pt x="1165339" y="3431082"/>
                  </a:lnTo>
                  <a:lnTo>
                    <a:pt x="911644" y="3431082"/>
                  </a:lnTo>
                  <a:close/>
                </a:path>
                <a:path w="1471929" h="4460240">
                  <a:moveTo>
                    <a:pt x="911644" y="4459998"/>
                  </a:moveTo>
                  <a:lnTo>
                    <a:pt x="243141" y="4459998"/>
                  </a:lnTo>
                  <a:lnTo>
                    <a:pt x="243141" y="4097566"/>
                  </a:lnTo>
                  <a:lnTo>
                    <a:pt x="911644" y="4097566"/>
                  </a:lnTo>
                  <a:lnTo>
                    <a:pt x="911644" y="4459998"/>
                  </a:lnTo>
                  <a:close/>
                </a:path>
                <a:path w="1471929" h="4460240">
                  <a:moveTo>
                    <a:pt x="593432" y="3000184"/>
                  </a:moveTo>
                  <a:lnTo>
                    <a:pt x="547828" y="3004272"/>
                  </a:lnTo>
                  <a:lnTo>
                    <a:pt x="504907" y="3016056"/>
                  </a:lnTo>
                  <a:lnTo>
                    <a:pt x="465384" y="3034822"/>
                  </a:lnTo>
                  <a:lnTo>
                    <a:pt x="429977" y="3059852"/>
                  </a:lnTo>
                  <a:lnTo>
                    <a:pt x="399401" y="3090429"/>
                  </a:lnTo>
                  <a:lnTo>
                    <a:pt x="374372" y="3125837"/>
                  </a:lnTo>
                  <a:lnTo>
                    <a:pt x="355608" y="3165359"/>
                  </a:lnTo>
                  <a:lnTo>
                    <a:pt x="343824" y="3208279"/>
                  </a:lnTo>
                  <a:lnTo>
                    <a:pt x="339737" y="3253879"/>
                  </a:lnTo>
                  <a:lnTo>
                    <a:pt x="339737" y="4097566"/>
                  </a:lnTo>
                  <a:lnTo>
                    <a:pt x="593432" y="4097566"/>
                  </a:lnTo>
                  <a:lnTo>
                    <a:pt x="847140" y="4097566"/>
                  </a:lnTo>
                  <a:lnTo>
                    <a:pt x="847140" y="3253879"/>
                  </a:lnTo>
                  <a:lnTo>
                    <a:pt x="843053" y="3208279"/>
                  </a:lnTo>
                  <a:lnTo>
                    <a:pt x="831268" y="3165359"/>
                  </a:lnTo>
                  <a:lnTo>
                    <a:pt x="812502" y="3125837"/>
                  </a:lnTo>
                  <a:lnTo>
                    <a:pt x="787471" y="3090429"/>
                  </a:lnTo>
                  <a:lnTo>
                    <a:pt x="756893" y="3059852"/>
                  </a:lnTo>
                  <a:lnTo>
                    <a:pt x="721484" y="3034822"/>
                  </a:lnTo>
                  <a:lnTo>
                    <a:pt x="681959" y="3016056"/>
                  </a:lnTo>
                  <a:lnTo>
                    <a:pt x="639037" y="3004272"/>
                  </a:lnTo>
                  <a:lnTo>
                    <a:pt x="593432" y="3000184"/>
                  </a:lnTo>
                  <a:close/>
                </a:path>
                <a:path w="1471929" h="4460240">
                  <a:moveTo>
                    <a:pt x="847140" y="3364636"/>
                  </a:moveTo>
                  <a:lnTo>
                    <a:pt x="339725" y="3364636"/>
                  </a:lnTo>
                  <a:lnTo>
                    <a:pt x="339725" y="3298190"/>
                  </a:lnTo>
                  <a:lnTo>
                    <a:pt x="847140" y="3298190"/>
                  </a:lnTo>
                  <a:lnTo>
                    <a:pt x="847140" y="3364636"/>
                  </a:lnTo>
                  <a:close/>
                </a:path>
                <a:path w="1471929" h="4460240">
                  <a:moveTo>
                    <a:pt x="1011301" y="2871317"/>
                  </a:moveTo>
                  <a:lnTo>
                    <a:pt x="143471" y="2871317"/>
                  </a:lnTo>
                  <a:lnTo>
                    <a:pt x="143471" y="2790774"/>
                  </a:lnTo>
                  <a:lnTo>
                    <a:pt x="1011301" y="2790774"/>
                  </a:lnTo>
                  <a:lnTo>
                    <a:pt x="1011301" y="2871317"/>
                  </a:lnTo>
                  <a:close/>
                </a:path>
                <a:path w="1471929" h="4460240">
                  <a:moveTo>
                    <a:pt x="804418" y="2871317"/>
                  </a:moveTo>
                  <a:lnTo>
                    <a:pt x="350367" y="2871317"/>
                  </a:lnTo>
                  <a:lnTo>
                    <a:pt x="350367" y="2790774"/>
                  </a:lnTo>
                  <a:lnTo>
                    <a:pt x="804418" y="2790774"/>
                  </a:lnTo>
                  <a:lnTo>
                    <a:pt x="804418" y="2871317"/>
                  </a:lnTo>
                  <a:close/>
                </a:path>
                <a:path w="1471929" h="4460240">
                  <a:moveTo>
                    <a:pt x="1011301" y="2790774"/>
                  </a:moveTo>
                  <a:lnTo>
                    <a:pt x="143471" y="2790774"/>
                  </a:lnTo>
                  <a:lnTo>
                    <a:pt x="143471" y="2746476"/>
                  </a:lnTo>
                  <a:lnTo>
                    <a:pt x="1011301" y="2746476"/>
                  </a:lnTo>
                  <a:lnTo>
                    <a:pt x="1011301" y="2790774"/>
                  </a:lnTo>
                  <a:close/>
                </a:path>
                <a:path w="1471929" h="4460240">
                  <a:moveTo>
                    <a:pt x="143471" y="2746476"/>
                  </a:moveTo>
                  <a:lnTo>
                    <a:pt x="1011301" y="2746476"/>
                  </a:lnTo>
                  <a:lnTo>
                    <a:pt x="1011301" y="2452497"/>
                  </a:lnTo>
                  <a:lnTo>
                    <a:pt x="143471" y="2452497"/>
                  </a:lnTo>
                  <a:lnTo>
                    <a:pt x="143471" y="2746476"/>
                  </a:lnTo>
                  <a:close/>
                </a:path>
                <a:path w="1471929" h="4460240">
                  <a:moveTo>
                    <a:pt x="853744" y="2682036"/>
                  </a:moveTo>
                  <a:lnTo>
                    <a:pt x="309092" y="2682036"/>
                  </a:lnTo>
                  <a:lnTo>
                    <a:pt x="309092" y="2518943"/>
                  </a:lnTo>
                  <a:lnTo>
                    <a:pt x="853744" y="2518943"/>
                  </a:lnTo>
                  <a:lnTo>
                    <a:pt x="853744" y="2682036"/>
                  </a:lnTo>
                  <a:close/>
                </a:path>
                <a:path w="1471929" h="4460240">
                  <a:moveTo>
                    <a:pt x="333248" y="1720138"/>
                  </a:moveTo>
                  <a:lnTo>
                    <a:pt x="174561" y="1720138"/>
                  </a:lnTo>
                  <a:lnTo>
                    <a:pt x="174561" y="1630667"/>
                  </a:lnTo>
                  <a:lnTo>
                    <a:pt x="333248" y="1630667"/>
                  </a:lnTo>
                  <a:lnTo>
                    <a:pt x="333248" y="1720138"/>
                  </a:lnTo>
                  <a:close/>
                </a:path>
                <a:path w="1471929" h="4460240">
                  <a:moveTo>
                    <a:pt x="1015339" y="1720138"/>
                  </a:moveTo>
                  <a:lnTo>
                    <a:pt x="835126" y="1720138"/>
                  </a:lnTo>
                  <a:lnTo>
                    <a:pt x="835126" y="1630667"/>
                  </a:lnTo>
                  <a:lnTo>
                    <a:pt x="1015339" y="1630667"/>
                  </a:lnTo>
                  <a:lnTo>
                    <a:pt x="1015339" y="1720138"/>
                  </a:lnTo>
                  <a:close/>
                </a:path>
                <a:path w="1471929" h="4460240">
                  <a:moveTo>
                    <a:pt x="626160" y="1397393"/>
                  </a:moveTo>
                  <a:lnTo>
                    <a:pt x="536689" y="1397393"/>
                  </a:lnTo>
                  <a:lnTo>
                    <a:pt x="536689" y="1217180"/>
                  </a:lnTo>
                  <a:lnTo>
                    <a:pt x="626160" y="1217180"/>
                  </a:lnTo>
                  <a:lnTo>
                    <a:pt x="626160" y="1397393"/>
                  </a:lnTo>
                  <a:close/>
                </a:path>
                <a:path w="1471929" h="4460240">
                  <a:moveTo>
                    <a:pt x="1165339" y="1001737"/>
                  </a:moveTo>
                  <a:lnTo>
                    <a:pt x="21526" y="1002868"/>
                  </a:lnTo>
                  <a:lnTo>
                    <a:pt x="21526" y="740092"/>
                  </a:lnTo>
                  <a:lnTo>
                    <a:pt x="1165339" y="738974"/>
                  </a:lnTo>
                  <a:lnTo>
                    <a:pt x="1165339" y="1001737"/>
                  </a:lnTo>
                  <a:close/>
                </a:path>
                <a:path w="1471929" h="4460240">
                  <a:moveTo>
                    <a:pt x="1165339" y="737958"/>
                  </a:moveTo>
                  <a:lnTo>
                    <a:pt x="0" y="737958"/>
                  </a:lnTo>
                  <a:lnTo>
                    <a:pt x="0" y="536600"/>
                  </a:lnTo>
                  <a:lnTo>
                    <a:pt x="1165339" y="536600"/>
                  </a:lnTo>
                  <a:lnTo>
                    <a:pt x="1165339" y="737958"/>
                  </a:lnTo>
                  <a:close/>
                </a:path>
                <a:path w="1471929" h="4460240">
                  <a:moveTo>
                    <a:pt x="644842" y="658926"/>
                  </a:moveTo>
                  <a:lnTo>
                    <a:pt x="517994" y="658926"/>
                  </a:lnTo>
                  <a:lnTo>
                    <a:pt x="517994" y="591972"/>
                  </a:lnTo>
                  <a:lnTo>
                    <a:pt x="644842" y="591972"/>
                  </a:lnTo>
                  <a:lnTo>
                    <a:pt x="644842" y="658926"/>
                  </a:lnTo>
                  <a:close/>
                </a:path>
                <a:path w="1471929" h="4460240">
                  <a:moveTo>
                    <a:pt x="931519" y="658926"/>
                  </a:moveTo>
                  <a:lnTo>
                    <a:pt x="804672" y="658926"/>
                  </a:lnTo>
                  <a:lnTo>
                    <a:pt x="804672" y="591972"/>
                  </a:lnTo>
                  <a:lnTo>
                    <a:pt x="931519" y="591972"/>
                  </a:lnTo>
                  <a:lnTo>
                    <a:pt x="931519" y="658926"/>
                  </a:lnTo>
                  <a:close/>
                </a:path>
                <a:path w="1471929" h="4460240">
                  <a:moveTo>
                    <a:pt x="1165339" y="658926"/>
                  </a:moveTo>
                  <a:lnTo>
                    <a:pt x="1091336" y="658926"/>
                  </a:lnTo>
                  <a:lnTo>
                    <a:pt x="1091336" y="591972"/>
                  </a:lnTo>
                  <a:lnTo>
                    <a:pt x="1165339" y="591972"/>
                  </a:lnTo>
                  <a:lnTo>
                    <a:pt x="1165339" y="658926"/>
                  </a:lnTo>
                  <a:close/>
                </a:path>
                <a:path w="1471929" h="4460240">
                  <a:moveTo>
                    <a:pt x="233832" y="591985"/>
                  </a:moveTo>
                  <a:lnTo>
                    <a:pt x="360680" y="591985"/>
                  </a:lnTo>
                  <a:lnTo>
                    <a:pt x="360680" y="658939"/>
                  </a:lnTo>
                  <a:lnTo>
                    <a:pt x="233832" y="658939"/>
                  </a:lnTo>
                  <a:lnTo>
                    <a:pt x="233832" y="591985"/>
                  </a:lnTo>
                  <a:close/>
                </a:path>
                <a:path w="1471929" h="4460240">
                  <a:moveTo>
                    <a:pt x="12" y="591985"/>
                  </a:moveTo>
                  <a:lnTo>
                    <a:pt x="74015" y="591985"/>
                  </a:lnTo>
                  <a:lnTo>
                    <a:pt x="74015" y="658939"/>
                  </a:lnTo>
                  <a:lnTo>
                    <a:pt x="12" y="658939"/>
                  </a:lnTo>
                  <a:lnTo>
                    <a:pt x="12" y="591985"/>
                  </a:lnTo>
                  <a:close/>
                </a:path>
                <a:path w="1471929" h="4460240">
                  <a:moveTo>
                    <a:pt x="1165339" y="535597"/>
                  </a:moveTo>
                  <a:lnTo>
                    <a:pt x="0" y="535597"/>
                  </a:lnTo>
                  <a:lnTo>
                    <a:pt x="0" y="434924"/>
                  </a:lnTo>
                  <a:lnTo>
                    <a:pt x="1165339" y="434924"/>
                  </a:lnTo>
                  <a:lnTo>
                    <a:pt x="1165339" y="535597"/>
                  </a:lnTo>
                  <a:close/>
                </a:path>
                <a:path w="1471929" h="4460240">
                  <a:moveTo>
                    <a:pt x="1056614" y="434924"/>
                  </a:moveTo>
                  <a:lnTo>
                    <a:pt x="132651" y="434924"/>
                  </a:lnTo>
                  <a:lnTo>
                    <a:pt x="132651" y="334251"/>
                  </a:lnTo>
                  <a:lnTo>
                    <a:pt x="1056614" y="334251"/>
                  </a:lnTo>
                  <a:lnTo>
                    <a:pt x="1056614" y="434924"/>
                  </a:lnTo>
                  <a:close/>
                </a:path>
                <a:path w="1471929" h="4460240">
                  <a:moveTo>
                    <a:pt x="1056614" y="68465"/>
                  </a:moveTo>
                  <a:lnTo>
                    <a:pt x="132651" y="68465"/>
                  </a:lnTo>
                  <a:lnTo>
                    <a:pt x="132651" y="0"/>
                  </a:lnTo>
                  <a:lnTo>
                    <a:pt x="1056614" y="0"/>
                  </a:lnTo>
                  <a:lnTo>
                    <a:pt x="1056614" y="68465"/>
                  </a:lnTo>
                  <a:close/>
                </a:path>
                <a:path w="1471929" h="4460240">
                  <a:moveTo>
                    <a:pt x="560019" y="412648"/>
                  </a:moveTo>
                  <a:lnTo>
                    <a:pt x="535724" y="412648"/>
                  </a:lnTo>
                  <a:lnTo>
                    <a:pt x="535724" y="34226"/>
                  </a:lnTo>
                  <a:lnTo>
                    <a:pt x="560019" y="34226"/>
                  </a:lnTo>
                  <a:lnTo>
                    <a:pt x="560019" y="412648"/>
                  </a:lnTo>
                  <a:close/>
                </a:path>
                <a:path w="1471929" h="4460240">
                  <a:moveTo>
                    <a:pt x="653529" y="412648"/>
                  </a:moveTo>
                  <a:lnTo>
                    <a:pt x="629234" y="412648"/>
                  </a:lnTo>
                  <a:lnTo>
                    <a:pt x="629234" y="34226"/>
                  </a:lnTo>
                  <a:lnTo>
                    <a:pt x="653529" y="34226"/>
                  </a:lnTo>
                  <a:lnTo>
                    <a:pt x="653529" y="412648"/>
                  </a:lnTo>
                  <a:close/>
                </a:path>
                <a:path w="1471929" h="4460240">
                  <a:moveTo>
                    <a:pt x="747026" y="412648"/>
                  </a:moveTo>
                  <a:lnTo>
                    <a:pt x="722731" y="412648"/>
                  </a:lnTo>
                  <a:lnTo>
                    <a:pt x="722731" y="34226"/>
                  </a:lnTo>
                  <a:lnTo>
                    <a:pt x="747026" y="34226"/>
                  </a:lnTo>
                  <a:lnTo>
                    <a:pt x="747026" y="412648"/>
                  </a:lnTo>
                  <a:close/>
                </a:path>
                <a:path w="1471929" h="4460240">
                  <a:moveTo>
                    <a:pt x="840536" y="412648"/>
                  </a:moveTo>
                  <a:lnTo>
                    <a:pt x="816254" y="412648"/>
                  </a:lnTo>
                  <a:lnTo>
                    <a:pt x="816254" y="34226"/>
                  </a:lnTo>
                  <a:lnTo>
                    <a:pt x="840536" y="34226"/>
                  </a:lnTo>
                  <a:lnTo>
                    <a:pt x="840536" y="412648"/>
                  </a:lnTo>
                  <a:close/>
                </a:path>
                <a:path w="1471929" h="4460240">
                  <a:moveTo>
                    <a:pt x="1382801" y="4097566"/>
                  </a:moveTo>
                  <a:lnTo>
                    <a:pt x="947877" y="4097566"/>
                  </a:lnTo>
                  <a:lnTo>
                    <a:pt x="947877" y="3493503"/>
                  </a:lnTo>
                  <a:lnTo>
                    <a:pt x="1382801" y="3493503"/>
                  </a:lnTo>
                  <a:lnTo>
                    <a:pt x="1382801" y="4097566"/>
                  </a:lnTo>
                  <a:close/>
                </a:path>
                <a:path w="1471929" h="4460240">
                  <a:moveTo>
                    <a:pt x="1382801" y="3493503"/>
                  </a:moveTo>
                  <a:lnTo>
                    <a:pt x="1471396" y="3431082"/>
                  </a:lnTo>
                  <a:lnTo>
                    <a:pt x="1165339" y="3431082"/>
                  </a:lnTo>
                  <a:lnTo>
                    <a:pt x="1165339" y="3493503"/>
                  </a:lnTo>
                  <a:lnTo>
                    <a:pt x="1382801" y="3493503"/>
                  </a:lnTo>
                  <a:close/>
                </a:path>
                <a:path w="1471929" h="4460240">
                  <a:moveTo>
                    <a:pt x="1419047" y="3431082"/>
                  </a:moveTo>
                  <a:lnTo>
                    <a:pt x="1318374" y="3298190"/>
                  </a:lnTo>
                  <a:lnTo>
                    <a:pt x="1165339" y="3298190"/>
                  </a:lnTo>
                  <a:lnTo>
                    <a:pt x="1165339" y="3431082"/>
                  </a:lnTo>
                  <a:lnTo>
                    <a:pt x="1419047" y="3431082"/>
                  </a:lnTo>
                  <a:close/>
                </a:path>
                <a:path w="1471929" h="4460240">
                  <a:moveTo>
                    <a:pt x="1318374" y="3298190"/>
                  </a:moveTo>
                  <a:lnTo>
                    <a:pt x="1012317" y="3298190"/>
                  </a:lnTo>
                  <a:lnTo>
                    <a:pt x="1012317" y="1469898"/>
                  </a:lnTo>
                  <a:lnTo>
                    <a:pt x="1318374" y="1469898"/>
                  </a:lnTo>
                  <a:lnTo>
                    <a:pt x="1318374" y="3298190"/>
                  </a:lnTo>
                  <a:close/>
                </a:path>
                <a:path w="1471929" h="4460240">
                  <a:moveTo>
                    <a:pt x="1012317" y="1469885"/>
                  </a:moveTo>
                  <a:lnTo>
                    <a:pt x="1318374" y="1469885"/>
                  </a:lnTo>
                  <a:lnTo>
                    <a:pt x="1318374" y="1385316"/>
                  </a:lnTo>
                  <a:lnTo>
                    <a:pt x="1012317" y="1385316"/>
                  </a:lnTo>
                  <a:lnTo>
                    <a:pt x="1012317" y="146988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55823" y="1883791"/>
              <a:ext cx="447624" cy="39527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876017" y="856195"/>
              <a:ext cx="1204595" cy="1034415"/>
            </a:xfrm>
            <a:custGeom>
              <a:avLst/>
              <a:gdLst/>
              <a:ahLst/>
              <a:cxnLst/>
              <a:rect l="l" t="t" r="r" b="b"/>
              <a:pathLst>
                <a:path w="1204595" h="1034414">
                  <a:moveTo>
                    <a:pt x="850595" y="816483"/>
                  </a:moveTo>
                  <a:lnTo>
                    <a:pt x="1156652" y="816483"/>
                  </a:lnTo>
                  <a:lnTo>
                    <a:pt x="1156652" y="1033945"/>
                  </a:lnTo>
                  <a:lnTo>
                    <a:pt x="850595" y="1033945"/>
                  </a:lnTo>
                  <a:lnTo>
                    <a:pt x="850595" y="816483"/>
                  </a:lnTo>
                  <a:close/>
                </a:path>
                <a:path w="1204595" h="1034414">
                  <a:moveTo>
                    <a:pt x="802767" y="723861"/>
                  </a:moveTo>
                  <a:lnTo>
                    <a:pt x="1204468" y="723861"/>
                  </a:lnTo>
                  <a:lnTo>
                    <a:pt x="1204468" y="816483"/>
                  </a:lnTo>
                  <a:lnTo>
                    <a:pt x="802767" y="816483"/>
                  </a:lnTo>
                  <a:lnTo>
                    <a:pt x="802767" y="723861"/>
                  </a:lnTo>
                  <a:close/>
                </a:path>
                <a:path w="1204595" h="1034414">
                  <a:moveTo>
                    <a:pt x="678815" y="443852"/>
                  </a:moveTo>
                  <a:lnTo>
                    <a:pt x="654532" y="443852"/>
                  </a:lnTo>
                  <a:lnTo>
                    <a:pt x="654532" y="65430"/>
                  </a:lnTo>
                  <a:lnTo>
                    <a:pt x="678815" y="65430"/>
                  </a:lnTo>
                  <a:lnTo>
                    <a:pt x="678815" y="443852"/>
                  </a:lnTo>
                  <a:close/>
                </a:path>
                <a:path w="1204595" h="1034414">
                  <a:moveTo>
                    <a:pt x="772312" y="443852"/>
                  </a:moveTo>
                  <a:lnTo>
                    <a:pt x="748017" y="443852"/>
                  </a:lnTo>
                  <a:lnTo>
                    <a:pt x="748017" y="65430"/>
                  </a:lnTo>
                  <a:lnTo>
                    <a:pt x="772312" y="65430"/>
                  </a:lnTo>
                  <a:lnTo>
                    <a:pt x="772312" y="443852"/>
                  </a:lnTo>
                  <a:close/>
                </a:path>
                <a:path w="1204595" h="1034414">
                  <a:moveTo>
                    <a:pt x="772312" y="433844"/>
                  </a:moveTo>
                  <a:lnTo>
                    <a:pt x="748017" y="433844"/>
                  </a:lnTo>
                  <a:lnTo>
                    <a:pt x="748017" y="55422"/>
                  </a:lnTo>
                  <a:lnTo>
                    <a:pt x="772312" y="55422"/>
                  </a:lnTo>
                  <a:lnTo>
                    <a:pt x="772312" y="433844"/>
                  </a:lnTo>
                  <a:close/>
                </a:path>
                <a:path w="1204595" h="1034414">
                  <a:moveTo>
                    <a:pt x="865822" y="433844"/>
                  </a:moveTo>
                  <a:lnTo>
                    <a:pt x="841540" y="433844"/>
                  </a:lnTo>
                  <a:lnTo>
                    <a:pt x="841540" y="55422"/>
                  </a:lnTo>
                  <a:lnTo>
                    <a:pt x="865822" y="55422"/>
                  </a:lnTo>
                  <a:lnTo>
                    <a:pt x="865822" y="433844"/>
                  </a:lnTo>
                  <a:close/>
                </a:path>
                <a:path w="1204595" h="1034414">
                  <a:moveTo>
                    <a:pt x="24282" y="453859"/>
                  </a:moveTo>
                  <a:lnTo>
                    <a:pt x="0" y="453859"/>
                  </a:lnTo>
                  <a:lnTo>
                    <a:pt x="0" y="75437"/>
                  </a:lnTo>
                  <a:lnTo>
                    <a:pt x="24282" y="75437"/>
                  </a:lnTo>
                  <a:lnTo>
                    <a:pt x="24282" y="453859"/>
                  </a:lnTo>
                  <a:close/>
                </a:path>
                <a:path w="1204595" h="1034414">
                  <a:moveTo>
                    <a:pt x="117792" y="453859"/>
                  </a:moveTo>
                  <a:lnTo>
                    <a:pt x="93497" y="453859"/>
                  </a:lnTo>
                  <a:lnTo>
                    <a:pt x="93497" y="75437"/>
                  </a:lnTo>
                  <a:lnTo>
                    <a:pt x="117792" y="75437"/>
                  </a:lnTo>
                  <a:lnTo>
                    <a:pt x="117792" y="453859"/>
                  </a:lnTo>
                  <a:close/>
                </a:path>
                <a:path w="1204595" h="1034414">
                  <a:moveTo>
                    <a:pt x="211289" y="453859"/>
                  </a:moveTo>
                  <a:lnTo>
                    <a:pt x="187007" y="453859"/>
                  </a:lnTo>
                  <a:lnTo>
                    <a:pt x="187007" y="75437"/>
                  </a:lnTo>
                  <a:lnTo>
                    <a:pt x="211289" y="75437"/>
                  </a:lnTo>
                  <a:lnTo>
                    <a:pt x="211289" y="453859"/>
                  </a:lnTo>
                  <a:close/>
                </a:path>
                <a:path w="1204595" h="1034414">
                  <a:moveTo>
                    <a:pt x="211289" y="453859"/>
                  </a:moveTo>
                  <a:lnTo>
                    <a:pt x="187007" y="453859"/>
                  </a:lnTo>
                  <a:lnTo>
                    <a:pt x="187007" y="75437"/>
                  </a:lnTo>
                  <a:lnTo>
                    <a:pt x="211289" y="75437"/>
                  </a:lnTo>
                  <a:lnTo>
                    <a:pt x="211289" y="453859"/>
                  </a:lnTo>
                  <a:close/>
                </a:path>
                <a:path w="1204595" h="1034414">
                  <a:moveTo>
                    <a:pt x="304800" y="453859"/>
                  </a:moveTo>
                  <a:lnTo>
                    <a:pt x="280504" y="453859"/>
                  </a:lnTo>
                  <a:lnTo>
                    <a:pt x="280504" y="75437"/>
                  </a:lnTo>
                  <a:lnTo>
                    <a:pt x="304800" y="75437"/>
                  </a:lnTo>
                  <a:lnTo>
                    <a:pt x="304800" y="453859"/>
                  </a:lnTo>
                  <a:close/>
                </a:path>
                <a:path w="1204595" h="1034414">
                  <a:moveTo>
                    <a:pt x="304800" y="443852"/>
                  </a:moveTo>
                  <a:lnTo>
                    <a:pt x="280504" y="443852"/>
                  </a:lnTo>
                  <a:lnTo>
                    <a:pt x="280504" y="65430"/>
                  </a:lnTo>
                  <a:lnTo>
                    <a:pt x="304800" y="65430"/>
                  </a:lnTo>
                  <a:lnTo>
                    <a:pt x="304800" y="443852"/>
                  </a:lnTo>
                  <a:close/>
                </a:path>
                <a:path w="1204595" h="1034414">
                  <a:moveTo>
                    <a:pt x="304800" y="443852"/>
                  </a:moveTo>
                  <a:lnTo>
                    <a:pt x="280504" y="443852"/>
                  </a:lnTo>
                  <a:lnTo>
                    <a:pt x="280504" y="65430"/>
                  </a:lnTo>
                  <a:lnTo>
                    <a:pt x="304800" y="65430"/>
                  </a:lnTo>
                  <a:lnTo>
                    <a:pt x="304800" y="443852"/>
                  </a:lnTo>
                  <a:close/>
                </a:path>
                <a:path w="1204595" h="1034414">
                  <a:moveTo>
                    <a:pt x="398297" y="443852"/>
                  </a:moveTo>
                  <a:lnTo>
                    <a:pt x="374002" y="443852"/>
                  </a:lnTo>
                  <a:lnTo>
                    <a:pt x="374002" y="65430"/>
                  </a:lnTo>
                  <a:lnTo>
                    <a:pt x="398297" y="65430"/>
                  </a:lnTo>
                  <a:lnTo>
                    <a:pt x="398297" y="443852"/>
                  </a:lnTo>
                  <a:close/>
                </a:path>
                <a:path w="1204595" h="1034414">
                  <a:moveTo>
                    <a:pt x="1157160" y="466128"/>
                  </a:moveTo>
                  <a:lnTo>
                    <a:pt x="850099" y="466128"/>
                  </a:lnTo>
                  <a:lnTo>
                    <a:pt x="850099" y="264642"/>
                  </a:lnTo>
                  <a:lnTo>
                    <a:pt x="1157160" y="264642"/>
                  </a:lnTo>
                  <a:lnTo>
                    <a:pt x="1157160" y="466128"/>
                  </a:lnTo>
                  <a:close/>
                </a:path>
                <a:path w="1204595" h="1034414">
                  <a:moveTo>
                    <a:pt x="1156652" y="266915"/>
                  </a:moveTo>
                  <a:lnTo>
                    <a:pt x="850595" y="266915"/>
                  </a:lnTo>
                  <a:lnTo>
                    <a:pt x="850595" y="65430"/>
                  </a:lnTo>
                  <a:lnTo>
                    <a:pt x="1156652" y="65430"/>
                  </a:lnTo>
                  <a:lnTo>
                    <a:pt x="1156652" y="266915"/>
                  </a:lnTo>
                  <a:close/>
                </a:path>
                <a:path w="1204595" h="1034414">
                  <a:moveTo>
                    <a:pt x="1156652" y="67703"/>
                  </a:moveTo>
                  <a:lnTo>
                    <a:pt x="850595" y="67703"/>
                  </a:lnTo>
                  <a:lnTo>
                    <a:pt x="850595" y="0"/>
                  </a:lnTo>
                  <a:lnTo>
                    <a:pt x="1003617" y="0"/>
                  </a:lnTo>
                  <a:lnTo>
                    <a:pt x="1156652" y="0"/>
                  </a:lnTo>
                  <a:lnTo>
                    <a:pt x="1156652" y="677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90062" y="792454"/>
              <a:ext cx="379158" cy="70091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9696412" y="764946"/>
              <a:ext cx="367030" cy="30480"/>
            </a:xfrm>
            <a:custGeom>
              <a:avLst/>
              <a:gdLst/>
              <a:ahLst/>
              <a:cxnLst/>
              <a:rect l="l" t="t" r="r" b="b"/>
              <a:pathLst>
                <a:path w="367029" h="30479">
                  <a:moveTo>
                    <a:pt x="366458" y="30162"/>
                  </a:moveTo>
                  <a:lnTo>
                    <a:pt x="0" y="30162"/>
                  </a:lnTo>
                  <a:lnTo>
                    <a:pt x="0" y="0"/>
                  </a:lnTo>
                  <a:lnTo>
                    <a:pt x="183222" y="0"/>
                  </a:lnTo>
                  <a:lnTo>
                    <a:pt x="366458" y="0"/>
                  </a:lnTo>
                  <a:lnTo>
                    <a:pt x="366458" y="3016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690062" y="457199"/>
              <a:ext cx="379158" cy="31409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570482" y="887399"/>
              <a:ext cx="1471930" cy="4460240"/>
            </a:xfrm>
            <a:custGeom>
              <a:avLst/>
              <a:gdLst/>
              <a:ahLst/>
              <a:cxnLst/>
              <a:rect l="l" t="t" r="r" b="b"/>
              <a:pathLst>
                <a:path w="1471929" h="4460240">
                  <a:moveTo>
                    <a:pt x="1165339" y="2746476"/>
                  </a:moveTo>
                  <a:lnTo>
                    <a:pt x="0" y="2746476"/>
                  </a:lnTo>
                  <a:lnTo>
                    <a:pt x="0" y="1001750"/>
                  </a:lnTo>
                  <a:lnTo>
                    <a:pt x="1165339" y="1001750"/>
                  </a:lnTo>
                  <a:lnTo>
                    <a:pt x="1165339" y="2746476"/>
                  </a:lnTo>
                  <a:close/>
                </a:path>
                <a:path w="1471929" h="4460240">
                  <a:moveTo>
                    <a:pt x="577380" y="1307287"/>
                  </a:moveTo>
                  <a:lnTo>
                    <a:pt x="528583" y="1310867"/>
                  </a:lnTo>
                  <a:lnTo>
                    <a:pt x="482008" y="1321269"/>
                  </a:lnTo>
                  <a:lnTo>
                    <a:pt x="438168" y="1337980"/>
                  </a:lnTo>
                  <a:lnTo>
                    <a:pt x="397571" y="1360490"/>
                  </a:lnTo>
                  <a:lnTo>
                    <a:pt x="360730" y="1388288"/>
                  </a:lnTo>
                  <a:lnTo>
                    <a:pt x="328155" y="1420863"/>
                  </a:lnTo>
                  <a:lnTo>
                    <a:pt x="300357" y="1457704"/>
                  </a:lnTo>
                  <a:lnTo>
                    <a:pt x="277847" y="1498300"/>
                  </a:lnTo>
                  <a:lnTo>
                    <a:pt x="261136" y="1542141"/>
                  </a:lnTo>
                  <a:lnTo>
                    <a:pt x="250735" y="1588715"/>
                  </a:lnTo>
                  <a:lnTo>
                    <a:pt x="247154" y="1637512"/>
                  </a:lnTo>
                  <a:lnTo>
                    <a:pt x="247154" y="3031782"/>
                  </a:lnTo>
                  <a:lnTo>
                    <a:pt x="577380" y="3031782"/>
                  </a:lnTo>
                  <a:lnTo>
                    <a:pt x="907605" y="3031782"/>
                  </a:lnTo>
                  <a:lnTo>
                    <a:pt x="907605" y="1637512"/>
                  </a:lnTo>
                  <a:lnTo>
                    <a:pt x="904025" y="1588715"/>
                  </a:lnTo>
                  <a:lnTo>
                    <a:pt x="893624" y="1542141"/>
                  </a:lnTo>
                  <a:lnTo>
                    <a:pt x="876914" y="1498300"/>
                  </a:lnTo>
                  <a:lnTo>
                    <a:pt x="854405" y="1457704"/>
                  </a:lnTo>
                  <a:lnTo>
                    <a:pt x="826608" y="1420863"/>
                  </a:lnTo>
                  <a:lnTo>
                    <a:pt x="794034" y="1388288"/>
                  </a:lnTo>
                  <a:lnTo>
                    <a:pt x="757194" y="1360490"/>
                  </a:lnTo>
                  <a:lnTo>
                    <a:pt x="716597" y="1337980"/>
                  </a:lnTo>
                  <a:lnTo>
                    <a:pt x="672755" y="1321269"/>
                  </a:lnTo>
                  <a:lnTo>
                    <a:pt x="626179" y="1310867"/>
                  </a:lnTo>
                  <a:lnTo>
                    <a:pt x="577380" y="1307287"/>
                  </a:lnTo>
                  <a:close/>
                </a:path>
                <a:path w="1471929" h="4460240">
                  <a:moveTo>
                    <a:pt x="581405" y="1385316"/>
                  </a:moveTo>
                  <a:lnTo>
                    <a:pt x="535805" y="1389403"/>
                  </a:lnTo>
                  <a:lnTo>
                    <a:pt x="492884" y="1401188"/>
                  </a:lnTo>
                  <a:lnTo>
                    <a:pt x="453360" y="1419954"/>
                  </a:lnTo>
                  <a:lnTo>
                    <a:pt x="417950" y="1444984"/>
                  </a:lnTo>
                  <a:lnTo>
                    <a:pt x="387371" y="1475563"/>
                  </a:lnTo>
                  <a:lnTo>
                    <a:pt x="362339" y="1510972"/>
                  </a:lnTo>
                  <a:lnTo>
                    <a:pt x="343572" y="1550496"/>
                  </a:lnTo>
                  <a:lnTo>
                    <a:pt x="331786" y="1593419"/>
                  </a:lnTo>
                  <a:lnTo>
                    <a:pt x="327698" y="1639023"/>
                  </a:lnTo>
                  <a:lnTo>
                    <a:pt x="327698" y="2710230"/>
                  </a:lnTo>
                  <a:lnTo>
                    <a:pt x="581405" y="2710230"/>
                  </a:lnTo>
                  <a:lnTo>
                    <a:pt x="835113" y="2710230"/>
                  </a:lnTo>
                  <a:lnTo>
                    <a:pt x="835113" y="1639023"/>
                  </a:lnTo>
                  <a:lnTo>
                    <a:pt x="831026" y="1593419"/>
                  </a:lnTo>
                  <a:lnTo>
                    <a:pt x="819242" y="1550496"/>
                  </a:lnTo>
                  <a:lnTo>
                    <a:pt x="800478" y="1510972"/>
                  </a:lnTo>
                  <a:lnTo>
                    <a:pt x="775449" y="1475563"/>
                  </a:lnTo>
                  <a:lnTo>
                    <a:pt x="744872" y="1444984"/>
                  </a:lnTo>
                  <a:lnTo>
                    <a:pt x="709462" y="1419954"/>
                  </a:lnTo>
                  <a:lnTo>
                    <a:pt x="669938" y="1401188"/>
                  </a:lnTo>
                  <a:lnTo>
                    <a:pt x="627013" y="1389403"/>
                  </a:lnTo>
                  <a:lnTo>
                    <a:pt x="581405" y="1385316"/>
                  </a:lnTo>
                  <a:close/>
                </a:path>
                <a:path w="1471929" h="4460240">
                  <a:moveTo>
                    <a:pt x="835113" y="1708619"/>
                  </a:moveTo>
                  <a:lnTo>
                    <a:pt x="327698" y="1708619"/>
                  </a:lnTo>
                  <a:lnTo>
                    <a:pt x="327698" y="1642173"/>
                  </a:lnTo>
                  <a:lnTo>
                    <a:pt x="835113" y="1642173"/>
                  </a:lnTo>
                  <a:lnTo>
                    <a:pt x="835113" y="1708619"/>
                  </a:lnTo>
                  <a:close/>
                </a:path>
                <a:path w="1471929" h="4460240">
                  <a:moveTo>
                    <a:pt x="543598" y="2710230"/>
                  </a:moveTo>
                  <a:lnTo>
                    <a:pt x="510374" y="2710230"/>
                  </a:lnTo>
                  <a:lnTo>
                    <a:pt x="510374" y="1708365"/>
                  </a:lnTo>
                  <a:lnTo>
                    <a:pt x="543598" y="1708365"/>
                  </a:lnTo>
                  <a:lnTo>
                    <a:pt x="543598" y="2710230"/>
                  </a:lnTo>
                  <a:close/>
                </a:path>
                <a:path w="1471929" h="4460240">
                  <a:moveTo>
                    <a:pt x="667562" y="2710230"/>
                  </a:moveTo>
                  <a:lnTo>
                    <a:pt x="634339" y="2710230"/>
                  </a:lnTo>
                  <a:lnTo>
                    <a:pt x="634339" y="1708365"/>
                  </a:lnTo>
                  <a:lnTo>
                    <a:pt x="667562" y="1708365"/>
                  </a:lnTo>
                  <a:lnTo>
                    <a:pt x="667562" y="2710230"/>
                  </a:lnTo>
                  <a:close/>
                </a:path>
                <a:path w="1471929" h="4460240">
                  <a:moveTo>
                    <a:pt x="791514" y="2710230"/>
                  </a:moveTo>
                  <a:lnTo>
                    <a:pt x="758291" y="2710230"/>
                  </a:lnTo>
                  <a:lnTo>
                    <a:pt x="758291" y="1708365"/>
                  </a:lnTo>
                  <a:lnTo>
                    <a:pt x="791514" y="1708365"/>
                  </a:lnTo>
                  <a:lnTo>
                    <a:pt x="791514" y="2710230"/>
                  </a:lnTo>
                  <a:close/>
                </a:path>
                <a:path w="1471929" h="4460240">
                  <a:moveTo>
                    <a:pt x="419646" y="2710230"/>
                  </a:moveTo>
                  <a:lnTo>
                    <a:pt x="386422" y="2710230"/>
                  </a:lnTo>
                  <a:lnTo>
                    <a:pt x="386422" y="1708365"/>
                  </a:lnTo>
                  <a:lnTo>
                    <a:pt x="419646" y="1708365"/>
                  </a:lnTo>
                  <a:lnTo>
                    <a:pt x="419646" y="2710230"/>
                  </a:lnTo>
                  <a:close/>
                </a:path>
                <a:path w="1471929" h="4460240">
                  <a:moveTo>
                    <a:pt x="1011301" y="4097566"/>
                  </a:moveTo>
                  <a:lnTo>
                    <a:pt x="143471" y="4097566"/>
                  </a:lnTo>
                  <a:lnTo>
                    <a:pt x="143471" y="3331413"/>
                  </a:lnTo>
                  <a:lnTo>
                    <a:pt x="1011301" y="3331413"/>
                  </a:lnTo>
                  <a:lnTo>
                    <a:pt x="1011301" y="4097566"/>
                  </a:lnTo>
                  <a:close/>
                </a:path>
                <a:path w="1471929" h="4460240">
                  <a:moveTo>
                    <a:pt x="1011301" y="3331413"/>
                  </a:moveTo>
                  <a:lnTo>
                    <a:pt x="143471" y="3331413"/>
                  </a:lnTo>
                  <a:lnTo>
                    <a:pt x="143471" y="2871317"/>
                  </a:lnTo>
                  <a:lnTo>
                    <a:pt x="1011301" y="2871317"/>
                  </a:lnTo>
                  <a:lnTo>
                    <a:pt x="1011301" y="3331413"/>
                  </a:lnTo>
                  <a:close/>
                </a:path>
                <a:path w="1471929" h="4460240">
                  <a:moveTo>
                    <a:pt x="1419047" y="4459998"/>
                  </a:moveTo>
                  <a:lnTo>
                    <a:pt x="911631" y="4459998"/>
                  </a:lnTo>
                  <a:lnTo>
                    <a:pt x="911631" y="4097566"/>
                  </a:lnTo>
                  <a:lnTo>
                    <a:pt x="1419047" y="4097566"/>
                  </a:lnTo>
                  <a:lnTo>
                    <a:pt x="1419047" y="4459998"/>
                  </a:lnTo>
                  <a:close/>
                </a:path>
                <a:path w="1471929" h="4460240">
                  <a:moveTo>
                    <a:pt x="947877" y="3493503"/>
                  </a:moveTo>
                  <a:lnTo>
                    <a:pt x="859281" y="3431082"/>
                  </a:lnTo>
                  <a:lnTo>
                    <a:pt x="1165339" y="3431082"/>
                  </a:lnTo>
                  <a:lnTo>
                    <a:pt x="1165339" y="3493503"/>
                  </a:lnTo>
                  <a:lnTo>
                    <a:pt x="947877" y="3493503"/>
                  </a:lnTo>
                  <a:close/>
                </a:path>
                <a:path w="1471929" h="4460240">
                  <a:moveTo>
                    <a:pt x="911631" y="3431082"/>
                  </a:moveTo>
                  <a:lnTo>
                    <a:pt x="1012317" y="3298190"/>
                  </a:lnTo>
                  <a:lnTo>
                    <a:pt x="1165339" y="3298190"/>
                  </a:lnTo>
                  <a:lnTo>
                    <a:pt x="1165339" y="3431082"/>
                  </a:lnTo>
                  <a:lnTo>
                    <a:pt x="911631" y="3431082"/>
                  </a:lnTo>
                  <a:close/>
                </a:path>
                <a:path w="1471929" h="4460240">
                  <a:moveTo>
                    <a:pt x="911631" y="4459998"/>
                  </a:moveTo>
                  <a:lnTo>
                    <a:pt x="243141" y="4459998"/>
                  </a:lnTo>
                  <a:lnTo>
                    <a:pt x="243141" y="4097566"/>
                  </a:lnTo>
                  <a:lnTo>
                    <a:pt x="911631" y="4097566"/>
                  </a:lnTo>
                  <a:lnTo>
                    <a:pt x="911631" y="4459998"/>
                  </a:lnTo>
                  <a:close/>
                </a:path>
                <a:path w="1471929" h="4460240">
                  <a:moveTo>
                    <a:pt x="577380" y="3000184"/>
                  </a:moveTo>
                  <a:lnTo>
                    <a:pt x="531775" y="3004272"/>
                  </a:lnTo>
                  <a:lnTo>
                    <a:pt x="488853" y="3016056"/>
                  </a:lnTo>
                  <a:lnTo>
                    <a:pt x="449328" y="3034822"/>
                  </a:lnTo>
                  <a:lnTo>
                    <a:pt x="413919" y="3059852"/>
                  </a:lnTo>
                  <a:lnTo>
                    <a:pt x="383341" y="3090429"/>
                  </a:lnTo>
                  <a:lnTo>
                    <a:pt x="358310" y="3125837"/>
                  </a:lnTo>
                  <a:lnTo>
                    <a:pt x="339544" y="3165359"/>
                  </a:lnTo>
                  <a:lnTo>
                    <a:pt x="327759" y="3208279"/>
                  </a:lnTo>
                  <a:lnTo>
                    <a:pt x="323672" y="3253879"/>
                  </a:lnTo>
                  <a:lnTo>
                    <a:pt x="323672" y="4097566"/>
                  </a:lnTo>
                  <a:lnTo>
                    <a:pt x="577380" y="4097566"/>
                  </a:lnTo>
                  <a:lnTo>
                    <a:pt x="831088" y="4097566"/>
                  </a:lnTo>
                  <a:lnTo>
                    <a:pt x="831088" y="3253879"/>
                  </a:lnTo>
                  <a:lnTo>
                    <a:pt x="827000" y="3208279"/>
                  </a:lnTo>
                  <a:lnTo>
                    <a:pt x="815215" y="3165359"/>
                  </a:lnTo>
                  <a:lnTo>
                    <a:pt x="796449" y="3125837"/>
                  </a:lnTo>
                  <a:lnTo>
                    <a:pt x="771419" y="3090429"/>
                  </a:lnTo>
                  <a:lnTo>
                    <a:pt x="740840" y="3059852"/>
                  </a:lnTo>
                  <a:lnTo>
                    <a:pt x="705431" y="3034822"/>
                  </a:lnTo>
                  <a:lnTo>
                    <a:pt x="665907" y="3016056"/>
                  </a:lnTo>
                  <a:lnTo>
                    <a:pt x="622984" y="3004272"/>
                  </a:lnTo>
                  <a:lnTo>
                    <a:pt x="577380" y="3000184"/>
                  </a:lnTo>
                  <a:close/>
                </a:path>
                <a:path w="1471929" h="4460240">
                  <a:moveTo>
                    <a:pt x="831088" y="3364636"/>
                  </a:moveTo>
                  <a:lnTo>
                    <a:pt x="323672" y="3364636"/>
                  </a:lnTo>
                  <a:lnTo>
                    <a:pt x="323672" y="3298190"/>
                  </a:lnTo>
                  <a:lnTo>
                    <a:pt x="831088" y="3298190"/>
                  </a:lnTo>
                  <a:lnTo>
                    <a:pt x="831088" y="3364636"/>
                  </a:lnTo>
                  <a:close/>
                </a:path>
                <a:path w="1471929" h="4460240">
                  <a:moveTo>
                    <a:pt x="539559" y="4109389"/>
                  </a:moveTo>
                  <a:lnTo>
                    <a:pt x="506336" y="4109389"/>
                  </a:lnTo>
                  <a:lnTo>
                    <a:pt x="506336" y="3364382"/>
                  </a:lnTo>
                  <a:lnTo>
                    <a:pt x="539559" y="3364382"/>
                  </a:lnTo>
                  <a:lnTo>
                    <a:pt x="539559" y="4109389"/>
                  </a:lnTo>
                  <a:close/>
                </a:path>
                <a:path w="1471929" h="4460240">
                  <a:moveTo>
                    <a:pt x="663524" y="4109389"/>
                  </a:moveTo>
                  <a:lnTo>
                    <a:pt x="630301" y="4109389"/>
                  </a:lnTo>
                  <a:lnTo>
                    <a:pt x="630301" y="3364382"/>
                  </a:lnTo>
                  <a:lnTo>
                    <a:pt x="663524" y="3364382"/>
                  </a:lnTo>
                  <a:lnTo>
                    <a:pt x="663524" y="4109389"/>
                  </a:lnTo>
                  <a:close/>
                </a:path>
                <a:path w="1471929" h="4460240">
                  <a:moveTo>
                    <a:pt x="787476" y="4109389"/>
                  </a:moveTo>
                  <a:lnTo>
                    <a:pt x="754252" y="4109389"/>
                  </a:lnTo>
                  <a:lnTo>
                    <a:pt x="754252" y="3364382"/>
                  </a:lnTo>
                  <a:lnTo>
                    <a:pt x="787476" y="3364382"/>
                  </a:lnTo>
                  <a:lnTo>
                    <a:pt x="787476" y="4109389"/>
                  </a:lnTo>
                  <a:close/>
                </a:path>
                <a:path w="1471929" h="4460240">
                  <a:moveTo>
                    <a:pt x="415607" y="4109389"/>
                  </a:moveTo>
                  <a:lnTo>
                    <a:pt x="382384" y="4109389"/>
                  </a:lnTo>
                  <a:lnTo>
                    <a:pt x="382384" y="3364382"/>
                  </a:lnTo>
                  <a:lnTo>
                    <a:pt x="415607" y="3364382"/>
                  </a:lnTo>
                  <a:lnTo>
                    <a:pt x="415607" y="4109389"/>
                  </a:lnTo>
                  <a:close/>
                </a:path>
                <a:path w="1471929" h="4460240">
                  <a:moveTo>
                    <a:pt x="1011301" y="2871317"/>
                  </a:moveTo>
                  <a:lnTo>
                    <a:pt x="143471" y="2871317"/>
                  </a:lnTo>
                  <a:lnTo>
                    <a:pt x="143471" y="2790774"/>
                  </a:lnTo>
                  <a:lnTo>
                    <a:pt x="1011301" y="2790774"/>
                  </a:lnTo>
                  <a:lnTo>
                    <a:pt x="1011301" y="2871317"/>
                  </a:lnTo>
                  <a:close/>
                </a:path>
                <a:path w="1471929" h="4460240">
                  <a:moveTo>
                    <a:pt x="804405" y="2871317"/>
                  </a:moveTo>
                  <a:lnTo>
                    <a:pt x="350354" y="2871317"/>
                  </a:lnTo>
                  <a:lnTo>
                    <a:pt x="350354" y="2790774"/>
                  </a:lnTo>
                  <a:lnTo>
                    <a:pt x="804405" y="2790774"/>
                  </a:lnTo>
                  <a:lnTo>
                    <a:pt x="804405" y="2871317"/>
                  </a:lnTo>
                  <a:close/>
                </a:path>
                <a:path w="1471929" h="4460240">
                  <a:moveTo>
                    <a:pt x="1011301" y="2790774"/>
                  </a:moveTo>
                  <a:lnTo>
                    <a:pt x="143471" y="2790774"/>
                  </a:lnTo>
                  <a:lnTo>
                    <a:pt x="143471" y="2746476"/>
                  </a:lnTo>
                  <a:lnTo>
                    <a:pt x="1011301" y="2746476"/>
                  </a:lnTo>
                  <a:lnTo>
                    <a:pt x="1011301" y="2790774"/>
                  </a:lnTo>
                  <a:close/>
                </a:path>
                <a:path w="1471929" h="4460240">
                  <a:moveTo>
                    <a:pt x="143459" y="2746476"/>
                  </a:moveTo>
                  <a:lnTo>
                    <a:pt x="1011288" y="2746476"/>
                  </a:lnTo>
                  <a:lnTo>
                    <a:pt x="1011288" y="2452497"/>
                  </a:lnTo>
                  <a:lnTo>
                    <a:pt x="143459" y="2452497"/>
                  </a:lnTo>
                  <a:lnTo>
                    <a:pt x="143459" y="2746476"/>
                  </a:lnTo>
                  <a:close/>
                </a:path>
                <a:path w="1471929" h="4460240">
                  <a:moveTo>
                    <a:pt x="853732" y="2682036"/>
                  </a:moveTo>
                  <a:lnTo>
                    <a:pt x="309079" y="2682036"/>
                  </a:lnTo>
                  <a:lnTo>
                    <a:pt x="309079" y="2518943"/>
                  </a:lnTo>
                  <a:lnTo>
                    <a:pt x="853732" y="2518943"/>
                  </a:lnTo>
                  <a:lnTo>
                    <a:pt x="853732" y="2682036"/>
                  </a:lnTo>
                  <a:close/>
                </a:path>
                <a:path w="1471929" h="4460240">
                  <a:moveTo>
                    <a:pt x="333235" y="1720138"/>
                  </a:moveTo>
                  <a:lnTo>
                    <a:pt x="153035" y="1720138"/>
                  </a:lnTo>
                  <a:lnTo>
                    <a:pt x="153035" y="1630667"/>
                  </a:lnTo>
                  <a:lnTo>
                    <a:pt x="333235" y="1630667"/>
                  </a:lnTo>
                  <a:lnTo>
                    <a:pt x="333235" y="1720138"/>
                  </a:lnTo>
                  <a:close/>
                </a:path>
                <a:path w="1471929" h="4460240">
                  <a:moveTo>
                    <a:pt x="1015326" y="1720138"/>
                  </a:moveTo>
                  <a:lnTo>
                    <a:pt x="835113" y="1720138"/>
                  </a:lnTo>
                  <a:lnTo>
                    <a:pt x="835113" y="1630667"/>
                  </a:lnTo>
                  <a:lnTo>
                    <a:pt x="1015326" y="1630667"/>
                  </a:lnTo>
                  <a:lnTo>
                    <a:pt x="1015326" y="1720138"/>
                  </a:lnTo>
                  <a:close/>
                </a:path>
                <a:path w="1471929" h="4460240">
                  <a:moveTo>
                    <a:pt x="626148" y="1397393"/>
                  </a:moveTo>
                  <a:lnTo>
                    <a:pt x="536676" y="1397393"/>
                  </a:lnTo>
                  <a:lnTo>
                    <a:pt x="536676" y="1217180"/>
                  </a:lnTo>
                  <a:lnTo>
                    <a:pt x="626148" y="1217180"/>
                  </a:lnTo>
                  <a:lnTo>
                    <a:pt x="626148" y="1397393"/>
                  </a:lnTo>
                  <a:close/>
                </a:path>
                <a:path w="1471929" h="4460240">
                  <a:moveTo>
                    <a:pt x="1165339" y="1001750"/>
                  </a:moveTo>
                  <a:lnTo>
                    <a:pt x="0" y="1001750"/>
                  </a:lnTo>
                  <a:lnTo>
                    <a:pt x="0" y="738974"/>
                  </a:lnTo>
                  <a:lnTo>
                    <a:pt x="1165339" y="738974"/>
                  </a:lnTo>
                  <a:lnTo>
                    <a:pt x="1165339" y="1001750"/>
                  </a:lnTo>
                  <a:close/>
                </a:path>
                <a:path w="1471929" h="4460240">
                  <a:moveTo>
                    <a:pt x="1165339" y="737958"/>
                  </a:moveTo>
                  <a:lnTo>
                    <a:pt x="0" y="737958"/>
                  </a:lnTo>
                  <a:lnTo>
                    <a:pt x="0" y="536600"/>
                  </a:lnTo>
                  <a:lnTo>
                    <a:pt x="1165339" y="536600"/>
                  </a:lnTo>
                  <a:lnTo>
                    <a:pt x="1165339" y="737958"/>
                  </a:lnTo>
                  <a:close/>
                </a:path>
                <a:path w="1471929" h="4460240">
                  <a:moveTo>
                    <a:pt x="644829" y="658926"/>
                  </a:moveTo>
                  <a:lnTo>
                    <a:pt x="517982" y="658926"/>
                  </a:lnTo>
                  <a:lnTo>
                    <a:pt x="517982" y="591972"/>
                  </a:lnTo>
                  <a:lnTo>
                    <a:pt x="644829" y="591972"/>
                  </a:lnTo>
                  <a:lnTo>
                    <a:pt x="644829" y="658926"/>
                  </a:lnTo>
                  <a:close/>
                </a:path>
                <a:path w="1471929" h="4460240">
                  <a:moveTo>
                    <a:pt x="931519" y="658926"/>
                  </a:moveTo>
                  <a:lnTo>
                    <a:pt x="804672" y="658926"/>
                  </a:lnTo>
                  <a:lnTo>
                    <a:pt x="804672" y="591972"/>
                  </a:lnTo>
                  <a:lnTo>
                    <a:pt x="931519" y="591972"/>
                  </a:lnTo>
                  <a:lnTo>
                    <a:pt x="931519" y="658926"/>
                  </a:lnTo>
                  <a:close/>
                </a:path>
                <a:path w="1471929" h="4460240">
                  <a:moveTo>
                    <a:pt x="1165339" y="658926"/>
                  </a:moveTo>
                  <a:lnTo>
                    <a:pt x="1091336" y="658926"/>
                  </a:lnTo>
                  <a:lnTo>
                    <a:pt x="1091336" y="591972"/>
                  </a:lnTo>
                  <a:lnTo>
                    <a:pt x="1165339" y="591972"/>
                  </a:lnTo>
                  <a:lnTo>
                    <a:pt x="1165339" y="658926"/>
                  </a:lnTo>
                  <a:close/>
                </a:path>
                <a:path w="1471929" h="4460240">
                  <a:moveTo>
                    <a:pt x="233819" y="591985"/>
                  </a:moveTo>
                  <a:lnTo>
                    <a:pt x="360679" y="591985"/>
                  </a:lnTo>
                  <a:lnTo>
                    <a:pt x="360679" y="658939"/>
                  </a:lnTo>
                  <a:lnTo>
                    <a:pt x="233819" y="658939"/>
                  </a:lnTo>
                  <a:lnTo>
                    <a:pt x="233819" y="591985"/>
                  </a:lnTo>
                  <a:close/>
                </a:path>
                <a:path w="1471929" h="4460240">
                  <a:moveTo>
                    <a:pt x="0" y="591985"/>
                  </a:moveTo>
                  <a:lnTo>
                    <a:pt x="74002" y="591985"/>
                  </a:lnTo>
                  <a:lnTo>
                    <a:pt x="74002" y="658939"/>
                  </a:lnTo>
                  <a:lnTo>
                    <a:pt x="0" y="658939"/>
                  </a:lnTo>
                  <a:lnTo>
                    <a:pt x="0" y="591985"/>
                  </a:lnTo>
                  <a:close/>
                </a:path>
                <a:path w="1471929" h="4460240">
                  <a:moveTo>
                    <a:pt x="1165339" y="535597"/>
                  </a:moveTo>
                  <a:lnTo>
                    <a:pt x="0" y="535597"/>
                  </a:lnTo>
                  <a:lnTo>
                    <a:pt x="0" y="434924"/>
                  </a:lnTo>
                  <a:lnTo>
                    <a:pt x="1165339" y="434924"/>
                  </a:lnTo>
                  <a:lnTo>
                    <a:pt x="1165339" y="535597"/>
                  </a:lnTo>
                  <a:close/>
                </a:path>
                <a:path w="1471929" h="4460240">
                  <a:moveTo>
                    <a:pt x="1056601" y="434924"/>
                  </a:moveTo>
                  <a:lnTo>
                    <a:pt x="132638" y="434924"/>
                  </a:lnTo>
                  <a:lnTo>
                    <a:pt x="132638" y="334251"/>
                  </a:lnTo>
                  <a:lnTo>
                    <a:pt x="1056601" y="334251"/>
                  </a:lnTo>
                  <a:lnTo>
                    <a:pt x="1056601" y="434924"/>
                  </a:lnTo>
                  <a:close/>
                </a:path>
                <a:path w="1471929" h="4460240">
                  <a:moveTo>
                    <a:pt x="1056601" y="68465"/>
                  </a:moveTo>
                  <a:lnTo>
                    <a:pt x="132638" y="68465"/>
                  </a:lnTo>
                  <a:lnTo>
                    <a:pt x="132638" y="0"/>
                  </a:lnTo>
                  <a:lnTo>
                    <a:pt x="1056601" y="0"/>
                  </a:lnTo>
                  <a:lnTo>
                    <a:pt x="1056601" y="68465"/>
                  </a:lnTo>
                  <a:close/>
                </a:path>
                <a:path w="1471929" h="4460240">
                  <a:moveTo>
                    <a:pt x="560019" y="412648"/>
                  </a:moveTo>
                  <a:lnTo>
                    <a:pt x="535736" y="412648"/>
                  </a:lnTo>
                  <a:lnTo>
                    <a:pt x="535736" y="34226"/>
                  </a:lnTo>
                  <a:lnTo>
                    <a:pt x="560019" y="34226"/>
                  </a:lnTo>
                  <a:lnTo>
                    <a:pt x="560019" y="412648"/>
                  </a:lnTo>
                  <a:close/>
                </a:path>
                <a:path w="1471929" h="4460240">
                  <a:moveTo>
                    <a:pt x="653529" y="412648"/>
                  </a:moveTo>
                  <a:lnTo>
                    <a:pt x="629234" y="412648"/>
                  </a:lnTo>
                  <a:lnTo>
                    <a:pt x="629234" y="34226"/>
                  </a:lnTo>
                  <a:lnTo>
                    <a:pt x="653529" y="34226"/>
                  </a:lnTo>
                  <a:lnTo>
                    <a:pt x="653529" y="412648"/>
                  </a:lnTo>
                  <a:close/>
                </a:path>
                <a:path w="1471929" h="4460240">
                  <a:moveTo>
                    <a:pt x="747026" y="412648"/>
                  </a:moveTo>
                  <a:lnTo>
                    <a:pt x="722731" y="412648"/>
                  </a:lnTo>
                  <a:lnTo>
                    <a:pt x="722731" y="34226"/>
                  </a:lnTo>
                  <a:lnTo>
                    <a:pt x="747026" y="34226"/>
                  </a:lnTo>
                  <a:lnTo>
                    <a:pt x="747026" y="412648"/>
                  </a:lnTo>
                  <a:close/>
                </a:path>
                <a:path w="1471929" h="4460240">
                  <a:moveTo>
                    <a:pt x="840536" y="412648"/>
                  </a:moveTo>
                  <a:lnTo>
                    <a:pt x="816241" y="412648"/>
                  </a:lnTo>
                  <a:lnTo>
                    <a:pt x="816241" y="34226"/>
                  </a:lnTo>
                  <a:lnTo>
                    <a:pt x="840536" y="34226"/>
                  </a:lnTo>
                  <a:lnTo>
                    <a:pt x="840536" y="412648"/>
                  </a:lnTo>
                  <a:close/>
                </a:path>
                <a:path w="1471929" h="4460240">
                  <a:moveTo>
                    <a:pt x="1382801" y="4097566"/>
                  </a:moveTo>
                  <a:lnTo>
                    <a:pt x="947877" y="4097566"/>
                  </a:lnTo>
                  <a:lnTo>
                    <a:pt x="947877" y="3493503"/>
                  </a:lnTo>
                  <a:lnTo>
                    <a:pt x="1382801" y="3493503"/>
                  </a:lnTo>
                  <a:lnTo>
                    <a:pt x="1382801" y="4097566"/>
                  </a:lnTo>
                  <a:close/>
                </a:path>
                <a:path w="1471929" h="4460240">
                  <a:moveTo>
                    <a:pt x="1382801" y="3493503"/>
                  </a:moveTo>
                  <a:lnTo>
                    <a:pt x="1471396" y="3431082"/>
                  </a:lnTo>
                  <a:lnTo>
                    <a:pt x="1165339" y="3431082"/>
                  </a:lnTo>
                  <a:lnTo>
                    <a:pt x="1165339" y="3493503"/>
                  </a:lnTo>
                  <a:lnTo>
                    <a:pt x="1382801" y="3493503"/>
                  </a:lnTo>
                  <a:close/>
                </a:path>
                <a:path w="1471929" h="4460240">
                  <a:moveTo>
                    <a:pt x="1419047" y="3431082"/>
                  </a:moveTo>
                  <a:lnTo>
                    <a:pt x="1318374" y="3298190"/>
                  </a:lnTo>
                  <a:lnTo>
                    <a:pt x="1165339" y="3298190"/>
                  </a:lnTo>
                  <a:lnTo>
                    <a:pt x="1165339" y="3431082"/>
                  </a:lnTo>
                  <a:lnTo>
                    <a:pt x="1419047" y="3431082"/>
                  </a:lnTo>
                  <a:close/>
                </a:path>
                <a:path w="1471929" h="4460240">
                  <a:moveTo>
                    <a:pt x="1318374" y="3298190"/>
                  </a:moveTo>
                  <a:lnTo>
                    <a:pt x="1012316" y="3298190"/>
                  </a:lnTo>
                  <a:lnTo>
                    <a:pt x="1012316" y="1469898"/>
                  </a:lnTo>
                  <a:lnTo>
                    <a:pt x="1318374" y="1469898"/>
                  </a:lnTo>
                  <a:lnTo>
                    <a:pt x="1318374" y="3298190"/>
                  </a:lnTo>
                  <a:close/>
                </a:path>
                <a:path w="1471929" h="4460240">
                  <a:moveTo>
                    <a:pt x="1012317" y="1469885"/>
                  </a:moveTo>
                  <a:lnTo>
                    <a:pt x="1318374" y="1469885"/>
                  </a:lnTo>
                  <a:lnTo>
                    <a:pt x="1318374" y="1385316"/>
                  </a:lnTo>
                  <a:lnTo>
                    <a:pt x="1012317" y="1385316"/>
                  </a:lnTo>
                  <a:lnTo>
                    <a:pt x="1012317" y="146988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12009" y="1883791"/>
              <a:ext cx="447624" cy="39527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7255611" y="1580057"/>
              <a:ext cx="1681480" cy="3767454"/>
            </a:xfrm>
            <a:custGeom>
              <a:avLst/>
              <a:gdLst/>
              <a:ahLst/>
              <a:cxnLst/>
              <a:rect l="l" t="t" r="r" b="b"/>
              <a:pathLst>
                <a:path w="1681479" h="3767454">
                  <a:moveTo>
                    <a:pt x="1327188" y="92621"/>
                  </a:moveTo>
                  <a:lnTo>
                    <a:pt x="1633245" y="92621"/>
                  </a:lnTo>
                  <a:lnTo>
                    <a:pt x="1633245" y="310083"/>
                  </a:lnTo>
                  <a:lnTo>
                    <a:pt x="1327188" y="310083"/>
                  </a:lnTo>
                  <a:lnTo>
                    <a:pt x="1327188" y="92621"/>
                  </a:lnTo>
                  <a:close/>
                </a:path>
                <a:path w="1681479" h="3767454">
                  <a:moveTo>
                    <a:pt x="1279359" y="0"/>
                  </a:moveTo>
                  <a:lnTo>
                    <a:pt x="1681060" y="0"/>
                  </a:lnTo>
                  <a:lnTo>
                    <a:pt x="1681060" y="92621"/>
                  </a:lnTo>
                  <a:lnTo>
                    <a:pt x="1279359" y="92621"/>
                  </a:lnTo>
                  <a:lnTo>
                    <a:pt x="1279359" y="0"/>
                  </a:lnTo>
                  <a:close/>
                </a:path>
                <a:path w="1681479" h="3767454">
                  <a:moveTo>
                    <a:pt x="559765" y="3767340"/>
                  </a:moveTo>
                  <a:lnTo>
                    <a:pt x="52349" y="3767340"/>
                  </a:lnTo>
                  <a:lnTo>
                    <a:pt x="52349" y="3404908"/>
                  </a:lnTo>
                  <a:lnTo>
                    <a:pt x="559765" y="3404908"/>
                  </a:lnTo>
                  <a:lnTo>
                    <a:pt x="559765" y="3767340"/>
                  </a:lnTo>
                  <a:close/>
                </a:path>
                <a:path w="1681479" h="3767454">
                  <a:moveTo>
                    <a:pt x="88595" y="2800845"/>
                  </a:moveTo>
                  <a:lnTo>
                    <a:pt x="0" y="2738424"/>
                  </a:lnTo>
                  <a:lnTo>
                    <a:pt x="306057" y="2738424"/>
                  </a:lnTo>
                  <a:lnTo>
                    <a:pt x="306057" y="2800845"/>
                  </a:lnTo>
                  <a:lnTo>
                    <a:pt x="88595" y="2800845"/>
                  </a:lnTo>
                  <a:close/>
                </a:path>
                <a:path w="1681479" h="3767454">
                  <a:moveTo>
                    <a:pt x="52362" y="2738424"/>
                  </a:moveTo>
                  <a:lnTo>
                    <a:pt x="153034" y="2605532"/>
                  </a:lnTo>
                  <a:lnTo>
                    <a:pt x="306057" y="2605532"/>
                  </a:lnTo>
                  <a:lnTo>
                    <a:pt x="306057" y="2738424"/>
                  </a:lnTo>
                  <a:lnTo>
                    <a:pt x="52362" y="2738424"/>
                  </a:lnTo>
                  <a:close/>
                </a:path>
                <a:path w="1681479" h="3767454">
                  <a:moveTo>
                    <a:pt x="523519" y="3404908"/>
                  </a:moveTo>
                  <a:lnTo>
                    <a:pt x="88595" y="3404908"/>
                  </a:lnTo>
                  <a:lnTo>
                    <a:pt x="88595" y="2800845"/>
                  </a:lnTo>
                  <a:lnTo>
                    <a:pt x="523519" y="2800845"/>
                  </a:lnTo>
                  <a:lnTo>
                    <a:pt x="523519" y="3404908"/>
                  </a:lnTo>
                  <a:close/>
                </a:path>
                <a:path w="1681479" h="3767454">
                  <a:moveTo>
                    <a:pt x="523519" y="2800845"/>
                  </a:moveTo>
                  <a:lnTo>
                    <a:pt x="612114" y="2738424"/>
                  </a:lnTo>
                  <a:lnTo>
                    <a:pt x="306057" y="2738424"/>
                  </a:lnTo>
                  <a:lnTo>
                    <a:pt x="306057" y="2800845"/>
                  </a:lnTo>
                  <a:lnTo>
                    <a:pt x="523519" y="2800845"/>
                  </a:lnTo>
                  <a:close/>
                </a:path>
                <a:path w="1681479" h="3767454">
                  <a:moveTo>
                    <a:pt x="559765" y="2738424"/>
                  </a:moveTo>
                  <a:lnTo>
                    <a:pt x="459092" y="2605532"/>
                  </a:lnTo>
                  <a:lnTo>
                    <a:pt x="306057" y="2605532"/>
                  </a:lnTo>
                  <a:lnTo>
                    <a:pt x="306057" y="2738424"/>
                  </a:lnTo>
                  <a:lnTo>
                    <a:pt x="559765" y="2738424"/>
                  </a:lnTo>
                  <a:close/>
                </a:path>
                <a:path w="1681479" h="3767454">
                  <a:moveTo>
                    <a:pt x="459092" y="2605532"/>
                  </a:moveTo>
                  <a:lnTo>
                    <a:pt x="153034" y="2605532"/>
                  </a:lnTo>
                  <a:lnTo>
                    <a:pt x="153034" y="777240"/>
                  </a:lnTo>
                  <a:lnTo>
                    <a:pt x="459092" y="777240"/>
                  </a:lnTo>
                  <a:lnTo>
                    <a:pt x="459092" y="2605532"/>
                  </a:lnTo>
                  <a:close/>
                </a:path>
                <a:path w="1681479" h="3767454">
                  <a:moveTo>
                    <a:pt x="153034" y="777227"/>
                  </a:moveTo>
                  <a:lnTo>
                    <a:pt x="459092" y="777227"/>
                  </a:lnTo>
                  <a:lnTo>
                    <a:pt x="459092" y="692658"/>
                  </a:lnTo>
                  <a:lnTo>
                    <a:pt x="153034" y="692658"/>
                  </a:lnTo>
                  <a:lnTo>
                    <a:pt x="153034" y="77722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337856" y="1883791"/>
              <a:ext cx="447624" cy="395274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360818" y="856195"/>
              <a:ext cx="1529080" cy="1034415"/>
            </a:xfrm>
            <a:custGeom>
              <a:avLst/>
              <a:gdLst/>
              <a:ahLst/>
              <a:cxnLst/>
              <a:rect l="l" t="t" r="r" b="b"/>
              <a:pathLst>
                <a:path w="1529079" h="1034414">
                  <a:moveTo>
                    <a:pt x="47828" y="816483"/>
                  </a:moveTo>
                  <a:lnTo>
                    <a:pt x="353885" y="816483"/>
                  </a:lnTo>
                  <a:lnTo>
                    <a:pt x="353885" y="1033945"/>
                  </a:lnTo>
                  <a:lnTo>
                    <a:pt x="47828" y="1033945"/>
                  </a:lnTo>
                  <a:lnTo>
                    <a:pt x="47828" y="816483"/>
                  </a:lnTo>
                  <a:close/>
                </a:path>
                <a:path w="1529079" h="1034414">
                  <a:moveTo>
                    <a:pt x="0" y="723861"/>
                  </a:moveTo>
                  <a:lnTo>
                    <a:pt x="401700" y="723861"/>
                  </a:lnTo>
                  <a:lnTo>
                    <a:pt x="401700" y="816483"/>
                  </a:lnTo>
                  <a:lnTo>
                    <a:pt x="0" y="816483"/>
                  </a:lnTo>
                  <a:lnTo>
                    <a:pt x="0" y="723861"/>
                  </a:lnTo>
                  <a:close/>
                </a:path>
                <a:path w="1529079" h="1034414">
                  <a:moveTo>
                    <a:pt x="1050201" y="443852"/>
                  </a:moveTo>
                  <a:lnTo>
                    <a:pt x="1025905" y="443852"/>
                  </a:lnTo>
                  <a:lnTo>
                    <a:pt x="1025905" y="65430"/>
                  </a:lnTo>
                  <a:lnTo>
                    <a:pt x="1050201" y="65430"/>
                  </a:lnTo>
                  <a:lnTo>
                    <a:pt x="1050201" y="443852"/>
                  </a:lnTo>
                  <a:close/>
                </a:path>
                <a:path w="1529079" h="1034414">
                  <a:moveTo>
                    <a:pt x="1143698" y="443852"/>
                  </a:moveTo>
                  <a:lnTo>
                    <a:pt x="1119403" y="443852"/>
                  </a:lnTo>
                  <a:lnTo>
                    <a:pt x="1119403" y="65430"/>
                  </a:lnTo>
                  <a:lnTo>
                    <a:pt x="1143698" y="65430"/>
                  </a:lnTo>
                  <a:lnTo>
                    <a:pt x="1143698" y="443852"/>
                  </a:lnTo>
                  <a:close/>
                </a:path>
                <a:path w="1529079" h="1034414">
                  <a:moveTo>
                    <a:pt x="1143698" y="433844"/>
                  </a:moveTo>
                  <a:lnTo>
                    <a:pt x="1119403" y="433844"/>
                  </a:lnTo>
                  <a:lnTo>
                    <a:pt x="1119403" y="55422"/>
                  </a:lnTo>
                  <a:lnTo>
                    <a:pt x="1143698" y="55422"/>
                  </a:lnTo>
                  <a:lnTo>
                    <a:pt x="1143698" y="433844"/>
                  </a:lnTo>
                  <a:close/>
                </a:path>
                <a:path w="1529079" h="1034414">
                  <a:moveTo>
                    <a:pt x="1237195" y="433844"/>
                  </a:moveTo>
                  <a:lnTo>
                    <a:pt x="1212913" y="433844"/>
                  </a:lnTo>
                  <a:lnTo>
                    <a:pt x="1212913" y="55422"/>
                  </a:lnTo>
                  <a:lnTo>
                    <a:pt x="1237195" y="55422"/>
                  </a:lnTo>
                  <a:lnTo>
                    <a:pt x="1237195" y="433844"/>
                  </a:lnTo>
                  <a:close/>
                </a:path>
                <a:path w="1529079" h="1034414">
                  <a:moveTo>
                    <a:pt x="395668" y="453859"/>
                  </a:moveTo>
                  <a:lnTo>
                    <a:pt x="371373" y="453859"/>
                  </a:lnTo>
                  <a:lnTo>
                    <a:pt x="371373" y="75437"/>
                  </a:lnTo>
                  <a:lnTo>
                    <a:pt x="395668" y="75437"/>
                  </a:lnTo>
                  <a:lnTo>
                    <a:pt x="395668" y="453859"/>
                  </a:lnTo>
                  <a:close/>
                </a:path>
                <a:path w="1529079" h="1034414">
                  <a:moveTo>
                    <a:pt x="489165" y="453859"/>
                  </a:moveTo>
                  <a:lnTo>
                    <a:pt x="464870" y="453859"/>
                  </a:lnTo>
                  <a:lnTo>
                    <a:pt x="464870" y="75437"/>
                  </a:lnTo>
                  <a:lnTo>
                    <a:pt x="489165" y="75437"/>
                  </a:lnTo>
                  <a:lnTo>
                    <a:pt x="489165" y="453859"/>
                  </a:lnTo>
                  <a:close/>
                </a:path>
                <a:path w="1529079" h="1034414">
                  <a:moveTo>
                    <a:pt x="582676" y="453859"/>
                  </a:moveTo>
                  <a:lnTo>
                    <a:pt x="558393" y="453859"/>
                  </a:lnTo>
                  <a:lnTo>
                    <a:pt x="558393" y="75437"/>
                  </a:lnTo>
                  <a:lnTo>
                    <a:pt x="582676" y="75437"/>
                  </a:lnTo>
                  <a:lnTo>
                    <a:pt x="582676" y="453859"/>
                  </a:lnTo>
                  <a:close/>
                </a:path>
                <a:path w="1529079" h="1034414">
                  <a:moveTo>
                    <a:pt x="582676" y="453859"/>
                  </a:moveTo>
                  <a:lnTo>
                    <a:pt x="558393" y="453859"/>
                  </a:lnTo>
                  <a:lnTo>
                    <a:pt x="558393" y="75437"/>
                  </a:lnTo>
                  <a:lnTo>
                    <a:pt x="582676" y="75437"/>
                  </a:lnTo>
                  <a:lnTo>
                    <a:pt x="582676" y="453859"/>
                  </a:lnTo>
                  <a:close/>
                </a:path>
                <a:path w="1529079" h="1034414">
                  <a:moveTo>
                    <a:pt x="676173" y="453859"/>
                  </a:moveTo>
                  <a:lnTo>
                    <a:pt x="651878" y="453859"/>
                  </a:lnTo>
                  <a:lnTo>
                    <a:pt x="651878" y="75437"/>
                  </a:lnTo>
                  <a:lnTo>
                    <a:pt x="676173" y="75437"/>
                  </a:lnTo>
                  <a:lnTo>
                    <a:pt x="676173" y="453859"/>
                  </a:lnTo>
                  <a:close/>
                </a:path>
                <a:path w="1529079" h="1034414">
                  <a:moveTo>
                    <a:pt x="676173" y="443852"/>
                  </a:moveTo>
                  <a:lnTo>
                    <a:pt x="651878" y="443852"/>
                  </a:lnTo>
                  <a:lnTo>
                    <a:pt x="651878" y="65430"/>
                  </a:lnTo>
                  <a:lnTo>
                    <a:pt x="676173" y="65430"/>
                  </a:lnTo>
                  <a:lnTo>
                    <a:pt x="676173" y="443852"/>
                  </a:lnTo>
                  <a:close/>
                </a:path>
                <a:path w="1529079" h="1034414">
                  <a:moveTo>
                    <a:pt x="676173" y="443852"/>
                  </a:moveTo>
                  <a:lnTo>
                    <a:pt x="651878" y="443852"/>
                  </a:lnTo>
                  <a:lnTo>
                    <a:pt x="651878" y="65430"/>
                  </a:lnTo>
                  <a:lnTo>
                    <a:pt x="676173" y="65430"/>
                  </a:lnTo>
                  <a:lnTo>
                    <a:pt x="676173" y="443852"/>
                  </a:lnTo>
                  <a:close/>
                </a:path>
                <a:path w="1529079" h="1034414">
                  <a:moveTo>
                    <a:pt x="769683" y="443852"/>
                  </a:moveTo>
                  <a:lnTo>
                    <a:pt x="745401" y="443852"/>
                  </a:lnTo>
                  <a:lnTo>
                    <a:pt x="745401" y="65430"/>
                  </a:lnTo>
                  <a:lnTo>
                    <a:pt x="769683" y="65430"/>
                  </a:lnTo>
                  <a:lnTo>
                    <a:pt x="769683" y="443852"/>
                  </a:lnTo>
                  <a:close/>
                </a:path>
                <a:path w="1529079" h="1034414">
                  <a:moveTo>
                    <a:pt x="1528533" y="466128"/>
                  </a:moveTo>
                  <a:lnTo>
                    <a:pt x="1221460" y="466128"/>
                  </a:lnTo>
                  <a:lnTo>
                    <a:pt x="1221460" y="264642"/>
                  </a:lnTo>
                  <a:lnTo>
                    <a:pt x="1528533" y="264642"/>
                  </a:lnTo>
                  <a:lnTo>
                    <a:pt x="1528533" y="466128"/>
                  </a:lnTo>
                  <a:close/>
                </a:path>
                <a:path w="1529079" h="1034414">
                  <a:moveTo>
                    <a:pt x="1528038" y="266915"/>
                  </a:moveTo>
                  <a:lnTo>
                    <a:pt x="1221981" y="266915"/>
                  </a:lnTo>
                  <a:lnTo>
                    <a:pt x="1221981" y="65430"/>
                  </a:lnTo>
                  <a:lnTo>
                    <a:pt x="1528038" y="65430"/>
                  </a:lnTo>
                  <a:lnTo>
                    <a:pt x="1528038" y="266915"/>
                  </a:lnTo>
                  <a:close/>
                </a:path>
                <a:path w="1529079" h="1034414">
                  <a:moveTo>
                    <a:pt x="1528038" y="67703"/>
                  </a:moveTo>
                  <a:lnTo>
                    <a:pt x="1221981" y="67703"/>
                  </a:lnTo>
                  <a:lnTo>
                    <a:pt x="1221981" y="0"/>
                  </a:lnTo>
                  <a:lnTo>
                    <a:pt x="1375003" y="0"/>
                  </a:lnTo>
                  <a:lnTo>
                    <a:pt x="1528038" y="0"/>
                  </a:lnTo>
                  <a:lnTo>
                    <a:pt x="1528038" y="677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31" name="object 3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46236" y="792454"/>
              <a:ext cx="379171" cy="70091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8552586" y="764946"/>
              <a:ext cx="367030" cy="30480"/>
            </a:xfrm>
            <a:custGeom>
              <a:avLst/>
              <a:gdLst/>
              <a:ahLst/>
              <a:cxnLst/>
              <a:rect l="l" t="t" r="r" b="b"/>
              <a:pathLst>
                <a:path w="367029" h="30479">
                  <a:moveTo>
                    <a:pt x="366471" y="30162"/>
                  </a:moveTo>
                  <a:lnTo>
                    <a:pt x="0" y="30162"/>
                  </a:lnTo>
                  <a:lnTo>
                    <a:pt x="0" y="0"/>
                  </a:lnTo>
                  <a:lnTo>
                    <a:pt x="183235" y="0"/>
                  </a:lnTo>
                  <a:lnTo>
                    <a:pt x="366471" y="0"/>
                  </a:lnTo>
                  <a:lnTo>
                    <a:pt x="366471" y="3016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546236" y="457199"/>
              <a:ext cx="379171" cy="314096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7428903" y="856195"/>
              <a:ext cx="307340" cy="466725"/>
            </a:xfrm>
            <a:custGeom>
              <a:avLst/>
              <a:gdLst/>
              <a:ahLst/>
              <a:cxnLst/>
              <a:rect l="l" t="t" r="r" b="b"/>
              <a:pathLst>
                <a:path w="307340" h="466725">
                  <a:moveTo>
                    <a:pt x="307073" y="466128"/>
                  </a:moveTo>
                  <a:lnTo>
                    <a:pt x="0" y="466128"/>
                  </a:lnTo>
                  <a:lnTo>
                    <a:pt x="0" y="264642"/>
                  </a:lnTo>
                  <a:lnTo>
                    <a:pt x="307073" y="264642"/>
                  </a:lnTo>
                  <a:lnTo>
                    <a:pt x="307073" y="466128"/>
                  </a:lnTo>
                  <a:close/>
                </a:path>
                <a:path w="307340" h="466725">
                  <a:moveTo>
                    <a:pt x="306565" y="266915"/>
                  </a:moveTo>
                  <a:lnTo>
                    <a:pt x="507" y="266915"/>
                  </a:lnTo>
                  <a:lnTo>
                    <a:pt x="507" y="65430"/>
                  </a:lnTo>
                  <a:lnTo>
                    <a:pt x="306565" y="65430"/>
                  </a:lnTo>
                  <a:lnTo>
                    <a:pt x="306565" y="266915"/>
                  </a:lnTo>
                  <a:close/>
                </a:path>
                <a:path w="307340" h="466725">
                  <a:moveTo>
                    <a:pt x="306565" y="67703"/>
                  </a:moveTo>
                  <a:lnTo>
                    <a:pt x="508" y="67703"/>
                  </a:lnTo>
                  <a:lnTo>
                    <a:pt x="508" y="0"/>
                  </a:lnTo>
                  <a:lnTo>
                    <a:pt x="153530" y="0"/>
                  </a:lnTo>
                  <a:lnTo>
                    <a:pt x="306565" y="0"/>
                  </a:lnTo>
                  <a:lnTo>
                    <a:pt x="306565" y="677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35" name="object 3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392860" y="792454"/>
              <a:ext cx="379158" cy="70091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7399210" y="764946"/>
              <a:ext cx="367030" cy="30480"/>
            </a:xfrm>
            <a:custGeom>
              <a:avLst/>
              <a:gdLst/>
              <a:ahLst/>
              <a:cxnLst/>
              <a:rect l="l" t="t" r="r" b="b"/>
              <a:pathLst>
                <a:path w="367029" h="30479">
                  <a:moveTo>
                    <a:pt x="366458" y="30162"/>
                  </a:moveTo>
                  <a:lnTo>
                    <a:pt x="0" y="30162"/>
                  </a:lnTo>
                  <a:lnTo>
                    <a:pt x="0" y="0"/>
                  </a:lnTo>
                  <a:lnTo>
                    <a:pt x="183222" y="0"/>
                  </a:lnTo>
                  <a:lnTo>
                    <a:pt x="366458" y="0"/>
                  </a:lnTo>
                  <a:lnTo>
                    <a:pt x="366458" y="3016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37" name="object 3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392860" y="457199"/>
              <a:ext cx="379158" cy="31409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346697" y="887399"/>
              <a:ext cx="11462385" cy="4460240"/>
            </a:xfrm>
            <a:custGeom>
              <a:avLst/>
              <a:gdLst/>
              <a:ahLst/>
              <a:cxnLst/>
              <a:rect l="l" t="t" r="r" b="b"/>
              <a:pathLst>
                <a:path w="11462385" h="4460240">
                  <a:moveTo>
                    <a:pt x="6812521" y="4097566"/>
                  </a:moveTo>
                  <a:lnTo>
                    <a:pt x="6450088" y="4097566"/>
                  </a:lnTo>
                  <a:lnTo>
                    <a:pt x="6450088" y="3487458"/>
                  </a:lnTo>
                  <a:lnTo>
                    <a:pt x="6812521" y="3487458"/>
                  </a:lnTo>
                  <a:lnTo>
                    <a:pt x="6812521" y="4097566"/>
                  </a:lnTo>
                  <a:close/>
                </a:path>
                <a:path w="11462385" h="4460240">
                  <a:moveTo>
                    <a:pt x="6813397" y="3807764"/>
                  </a:moveTo>
                  <a:lnTo>
                    <a:pt x="6450088" y="3807764"/>
                  </a:lnTo>
                  <a:lnTo>
                    <a:pt x="6450088" y="3777246"/>
                  </a:lnTo>
                  <a:lnTo>
                    <a:pt x="6813397" y="3777246"/>
                  </a:lnTo>
                  <a:lnTo>
                    <a:pt x="6813397" y="3807764"/>
                  </a:lnTo>
                  <a:close/>
                </a:path>
                <a:path w="11462385" h="4460240">
                  <a:moveTo>
                    <a:pt x="6604673" y="4097553"/>
                  </a:moveTo>
                  <a:lnTo>
                    <a:pt x="6580885" y="4097553"/>
                  </a:lnTo>
                  <a:lnTo>
                    <a:pt x="6580885" y="3487445"/>
                  </a:lnTo>
                  <a:lnTo>
                    <a:pt x="6604673" y="3487445"/>
                  </a:lnTo>
                  <a:lnTo>
                    <a:pt x="6604673" y="4097553"/>
                  </a:lnTo>
                  <a:close/>
                </a:path>
                <a:path w="11462385" h="4460240">
                  <a:moveTo>
                    <a:pt x="6693420" y="4097553"/>
                  </a:moveTo>
                  <a:lnTo>
                    <a:pt x="6669633" y="4097553"/>
                  </a:lnTo>
                  <a:lnTo>
                    <a:pt x="6669633" y="3487445"/>
                  </a:lnTo>
                  <a:lnTo>
                    <a:pt x="6693420" y="3487445"/>
                  </a:lnTo>
                  <a:lnTo>
                    <a:pt x="6693420" y="4097553"/>
                  </a:lnTo>
                  <a:close/>
                </a:path>
                <a:path w="11462385" h="4460240">
                  <a:moveTo>
                    <a:pt x="6782181" y="4097553"/>
                  </a:moveTo>
                  <a:lnTo>
                    <a:pt x="6758393" y="4097553"/>
                  </a:lnTo>
                  <a:lnTo>
                    <a:pt x="6758393" y="3487445"/>
                  </a:lnTo>
                  <a:lnTo>
                    <a:pt x="6782181" y="3487445"/>
                  </a:lnTo>
                  <a:lnTo>
                    <a:pt x="6782181" y="4097553"/>
                  </a:lnTo>
                  <a:close/>
                </a:path>
                <a:path w="11462385" h="4460240">
                  <a:moveTo>
                    <a:pt x="6515912" y="4097553"/>
                  </a:moveTo>
                  <a:lnTo>
                    <a:pt x="6492125" y="4097553"/>
                  </a:lnTo>
                  <a:lnTo>
                    <a:pt x="6492125" y="3487445"/>
                  </a:lnTo>
                  <a:lnTo>
                    <a:pt x="6515912" y="3487445"/>
                  </a:lnTo>
                  <a:lnTo>
                    <a:pt x="6515912" y="4097553"/>
                  </a:lnTo>
                  <a:close/>
                </a:path>
                <a:path w="11462385" h="4460240">
                  <a:moveTo>
                    <a:pt x="11461508" y="4097553"/>
                  </a:moveTo>
                  <a:lnTo>
                    <a:pt x="11099076" y="4097553"/>
                  </a:lnTo>
                  <a:lnTo>
                    <a:pt x="11099076" y="3487445"/>
                  </a:lnTo>
                  <a:lnTo>
                    <a:pt x="11461508" y="3487445"/>
                  </a:lnTo>
                  <a:lnTo>
                    <a:pt x="11461508" y="4097553"/>
                  </a:lnTo>
                  <a:close/>
                </a:path>
                <a:path w="11462385" h="4460240">
                  <a:moveTo>
                    <a:pt x="11462385" y="3807764"/>
                  </a:moveTo>
                  <a:lnTo>
                    <a:pt x="11099076" y="3807764"/>
                  </a:lnTo>
                  <a:lnTo>
                    <a:pt x="11099076" y="3777246"/>
                  </a:lnTo>
                  <a:lnTo>
                    <a:pt x="11462385" y="3777246"/>
                  </a:lnTo>
                  <a:lnTo>
                    <a:pt x="11462385" y="3807764"/>
                  </a:lnTo>
                  <a:close/>
                </a:path>
                <a:path w="11462385" h="4460240">
                  <a:moveTo>
                    <a:pt x="11253660" y="4097553"/>
                  </a:moveTo>
                  <a:lnTo>
                    <a:pt x="11229873" y="4097553"/>
                  </a:lnTo>
                  <a:lnTo>
                    <a:pt x="11229873" y="3487445"/>
                  </a:lnTo>
                  <a:lnTo>
                    <a:pt x="11253660" y="3487445"/>
                  </a:lnTo>
                  <a:lnTo>
                    <a:pt x="11253660" y="4097553"/>
                  </a:lnTo>
                  <a:close/>
                </a:path>
                <a:path w="11462385" h="4460240">
                  <a:moveTo>
                    <a:pt x="11342408" y="4097553"/>
                  </a:moveTo>
                  <a:lnTo>
                    <a:pt x="11318621" y="4097553"/>
                  </a:lnTo>
                  <a:lnTo>
                    <a:pt x="11318621" y="3487445"/>
                  </a:lnTo>
                  <a:lnTo>
                    <a:pt x="11342408" y="3487445"/>
                  </a:lnTo>
                  <a:lnTo>
                    <a:pt x="11342408" y="4097553"/>
                  </a:lnTo>
                  <a:close/>
                </a:path>
                <a:path w="11462385" h="4460240">
                  <a:moveTo>
                    <a:pt x="11431168" y="4097553"/>
                  </a:moveTo>
                  <a:lnTo>
                    <a:pt x="11407381" y="4097553"/>
                  </a:lnTo>
                  <a:lnTo>
                    <a:pt x="11407381" y="3487445"/>
                  </a:lnTo>
                  <a:lnTo>
                    <a:pt x="11431168" y="3487445"/>
                  </a:lnTo>
                  <a:lnTo>
                    <a:pt x="11431168" y="4097553"/>
                  </a:lnTo>
                  <a:close/>
                </a:path>
                <a:path w="11462385" h="4460240">
                  <a:moveTo>
                    <a:pt x="11164900" y="4097553"/>
                  </a:moveTo>
                  <a:lnTo>
                    <a:pt x="11141113" y="4097553"/>
                  </a:lnTo>
                  <a:lnTo>
                    <a:pt x="11141113" y="3487445"/>
                  </a:lnTo>
                  <a:lnTo>
                    <a:pt x="11164900" y="3487445"/>
                  </a:lnTo>
                  <a:lnTo>
                    <a:pt x="11164900" y="4097553"/>
                  </a:lnTo>
                  <a:close/>
                </a:path>
                <a:path w="11462385" h="4460240">
                  <a:moveTo>
                    <a:pt x="6211481" y="737958"/>
                  </a:moveTo>
                  <a:lnTo>
                    <a:pt x="6058014" y="737958"/>
                  </a:lnTo>
                  <a:lnTo>
                    <a:pt x="6058014" y="536600"/>
                  </a:lnTo>
                  <a:lnTo>
                    <a:pt x="6211481" y="536600"/>
                  </a:lnTo>
                  <a:lnTo>
                    <a:pt x="6211481" y="737958"/>
                  </a:lnTo>
                  <a:close/>
                </a:path>
                <a:path w="11462385" h="4460240">
                  <a:moveTo>
                    <a:pt x="6058014" y="591985"/>
                  </a:moveTo>
                  <a:lnTo>
                    <a:pt x="6132017" y="591985"/>
                  </a:lnTo>
                  <a:lnTo>
                    <a:pt x="6132017" y="658939"/>
                  </a:lnTo>
                  <a:lnTo>
                    <a:pt x="6058014" y="658939"/>
                  </a:lnTo>
                  <a:lnTo>
                    <a:pt x="6058014" y="591985"/>
                  </a:lnTo>
                  <a:close/>
                </a:path>
                <a:path w="11462385" h="4460240">
                  <a:moveTo>
                    <a:pt x="6211481" y="535597"/>
                  </a:moveTo>
                  <a:lnTo>
                    <a:pt x="6058014" y="535597"/>
                  </a:lnTo>
                  <a:lnTo>
                    <a:pt x="6058014" y="434924"/>
                  </a:lnTo>
                  <a:lnTo>
                    <a:pt x="6211481" y="434924"/>
                  </a:lnTo>
                  <a:lnTo>
                    <a:pt x="6211481" y="535597"/>
                  </a:lnTo>
                  <a:close/>
                </a:path>
                <a:path w="11462385" h="4460240">
                  <a:moveTo>
                    <a:pt x="1419059" y="2746476"/>
                  </a:moveTo>
                  <a:lnTo>
                    <a:pt x="253720" y="2746476"/>
                  </a:lnTo>
                  <a:lnTo>
                    <a:pt x="253720" y="980592"/>
                  </a:lnTo>
                  <a:lnTo>
                    <a:pt x="1419059" y="980592"/>
                  </a:lnTo>
                  <a:lnTo>
                    <a:pt x="1419059" y="2746476"/>
                  </a:lnTo>
                  <a:close/>
                </a:path>
                <a:path w="11462385" h="4460240">
                  <a:moveTo>
                    <a:pt x="831100" y="1307287"/>
                  </a:moveTo>
                  <a:lnTo>
                    <a:pt x="782303" y="1310867"/>
                  </a:lnTo>
                  <a:lnTo>
                    <a:pt x="735729" y="1321269"/>
                  </a:lnTo>
                  <a:lnTo>
                    <a:pt x="691888" y="1337980"/>
                  </a:lnTo>
                  <a:lnTo>
                    <a:pt x="651292" y="1360490"/>
                  </a:lnTo>
                  <a:lnTo>
                    <a:pt x="614451" y="1388288"/>
                  </a:lnTo>
                  <a:lnTo>
                    <a:pt x="581876" y="1420863"/>
                  </a:lnTo>
                  <a:lnTo>
                    <a:pt x="554078" y="1457704"/>
                  </a:lnTo>
                  <a:lnTo>
                    <a:pt x="531568" y="1498300"/>
                  </a:lnTo>
                  <a:lnTo>
                    <a:pt x="514857" y="1542141"/>
                  </a:lnTo>
                  <a:lnTo>
                    <a:pt x="504455" y="1588715"/>
                  </a:lnTo>
                  <a:lnTo>
                    <a:pt x="500875" y="1637512"/>
                  </a:lnTo>
                  <a:lnTo>
                    <a:pt x="500875" y="3031782"/>
                  </a:lnTo>
                  <a:lnTo>
                    <a:pt x="831100" y="3031782"/>
                  </a:lnTo>
                  <a:lnTo>
                    <a:pt x="1161326" y="3031782"/>
                  </a:lnTo>
                  <a:lnTo>
                    <a:pt x="1161326" y="1637512"/>
                  </a:lnTo>
                  <a:lnTo>
                    <a:pt x="1157745" y="1588715"/>
                  </a:lnTo>
                  <a:lnTo>
                    <a:pt x="1147344" y="1542141"/>
                  </a:lnTo>
                  <a:lnTo>
                    <a:pt x="1130633" y="1498300"/>
                  </a:lnTo>
                  <a:lnTo>
                    <a:pt x="1108123" y="1457704"/>
                  </a:lnTo>
                  <a:lnTo>
                    <a:pt x="1080325" y="1420863"/>
                  </a:lnTo>
                  <a:lnTo>
                    <a:pt x="1047750" y="1388288"/>
                  </a:lnTo>
                  <a:lnTo>
                    <a:pt x="1010909" y="1360490"/>
                  </a:lnTo>
                  <a:lnTo>
                    <a:pt x="970312" y="1337980"/>
                  </a:lnTo>
                  <a:lnTo>
                    <a:pt x="926471" y="1321269"/>
                  </a:lnTo>
                  <a:lnTo>
                    <a:pt x="879897" y="1310867"/>
                  </a:lnTo>
                  <a:lnTo>
                    <a:pt x="831100" y="1307287"/>
                  </a:lnTo>
                  <a:close/>
                </a:path>
                <a:path w="11462385" h="4460240">
                  <a:moveTo>
                    <a:pt x="1265021" y="4097566"/>
                  </a:moveTo>
                  <a:lnTo>
                    <a:pt x="397192" y="4097566"/>
                  </a:lnTo>
                  <a:lnTo>
                    <a:pt x="397192" y="3331413"/>
                  </a:lnTo>
                  <a:lnTo>
                    <a:pt x="1265021" y="3331413"/>
                  </a:lnTo>
                  <a:lnTo>
                    <a:pt x="1265021" y="4097566"/>
                  </a:lnTo>
                  <a:close/>
                </a:path>
                <a:path w="11462385" h="4460240">
                  <a:moveTo>
                    <a:pt x="1265021" y="3331413"/>
                  </a:moveTo>
                  <a:lnTo>
                    <a:pt x="397192" y="3331413"/>
                  </a:lnTo>
                  <a:lnTo>
                    <a:pt x="397192" y="2871317"/>
                  </a:lnTo>
                  <a:lnTo>
                    <a:pt x="1265021" y="2871317"/>
                  </a:lnTo>
                  <a:lnTo>
                    <a:pt x="1265021" y="3331413"/>
                  </a:lnTo>
                  <a:close/>
                </a:path>
                <a:path w="11462385" h="4460240">
                  <a:moveTo>
                    <a:pt x="1165352" y="4459998"/>
                  </a:moveTo>
                  <a:lnTo>
                    <a:pt x="496849" y="4459998"/>
                  </a:lnTo>
                  <a:lnTo>
                    <a:pt x="496849" y="4097566"/>
                  </a:lnTo>
                  <a:lnTo>
                    <a:pt x="1165352" y="4097566"/>
                  </a:lnTo>
                  <a:lnTo>
                    <a:pt x="1165352" y="4459998"/>
                  </a:lnTo>
                  <a:close/>
                </a:path>
                <a:path w="11462385" h="4460240">
                  <a:moveTo>
                    <a:pt x="1265021" y="2871317"/>
                  </a:moveTo>
                  <a:lnTo>
                    <a:pt x="397192" y="2871317"/>
                  </a:lnTo>
                  <a:lnTo>
                    <a:pt x="397192" y="2790774"/>
                  </a:lnTo>
                  <a:lnTo>
                    <a:pt x="1265021" y="2790774"/>
                  </a:lnTo>
                  <a:lnTo>
                    <a:pt x="1265021" y="2871317"/>
                  </a:lnTo>
                  <a:close/>
                </a:path>
                <a:path w="11462385" h="4460240">
                  <a:moveTo>
                    <a:pt x="1058125" y="2871317"/>
                  </a:moveTo>
                  <a:lnTo>
                    <a:pt x="604075" y="2871317"/>
                  </a:lnTo>
                  <a:lnTo>
                    <a:pt x="604075" y="2790774"/>
                  </a:lnTo>
                  <a:lnTo>
                    <a:pt x="1058125" y="2790774"/>
                  </a:lnTo>
                  <a:lnTo>
                    <a:pt x="1058125" y="2871317"/>
                  </a:lnTo>
                  <a:close/>
                </a:path>
                <a:path w="11462385" h="4460240">
                  <a:moveTo>
                    <a:pt x="1265021" y="2790774"/>
                  </a:moveTo>
                  <a:lnTo>
                    <a:pt x="397192" y="2790774"/>
                  </a:lnTo>
                  <a:lnTo>
                    <a:pt x="397192" y="2746476"/>
                  </a:lnTo>
                  <a:lnTo>
                    <a:pt x="1265021" y="2746476"/>
                  </a:lnTo>
                  <a:lnTo>
                    <a:pt x="1265021" y="2790774"/>
                  </a:lnTo>
                  <a:close/>
                </a:path>
                <a:path w="11462385" h="4460240">
                  <a:moveTo>
                    <a:pt x="397179" y="2746476"/>
                  </a:moveTo>
                  <a:lnTo>
                    <a:pt x="1265008" y="2746476"/>
                  </a:lnTo>
                  <a:lnTo>
                    <a:pt x="1265008" y="2452497"/>
                  </a:lnTo>
                  <a:lnTo>
                    <a:pt x="397179" y="2452497"/>
                  </a:lnTo>
                  <a:lnTo>
                    <a:pt x="397179" y="2746476"/>
                  </a:lnTo>
                  <a:close/>
                </a:path>
                <a:path w="11462385" h="4460240">
                  <a:moveTo>
                    <a:pt x="1107452" y="2682036"/>
                  </a:moveTo>
                  <a:lnTo>
                    <a:pt x="562800" y="2682036"/>
                  </a:lnTo>
                  <a:lnTo>
                    <a:pt x="562800" y="2518943"/>
                  </a:lnTo>
                  <a:lnTo>
                    <a:pt x="1107452" y="2518943"/>
                  </a:lnTo>
                  <a:lnTo>
                    <a:pt x="1107452" y="2682036"/>
                  </a:lnTo>
                  <a:close/>
                </a:path>
                <a:path w="11462385" h="4460240">
                  <a:moveTo>
                    <a:pt x="586955" y="1720138"/>
                  </a:moveTo>
                  <a:lnTo>
                    <a:pt x="406742" y="1720138"/>
                  </a:lnTo>
                  <a:lnTo>
                    <a:pt x="406742" y="1630667"/>
                  </a:lnTo>
                  <a:lnTo>
                    <a:pt x="586955" y="1630667"/>
                  </a:lnTo>
                  <a:lnTo>
                    <a:pt x="586955" y="1720138"/>
                  </a:lnTo>
                  <a:close/>
                </a:path>
                <a:path w="11462385" h="4460240">
                  <a:moveTo>
                    <a:pt x="1269047" y="1720138"/>
                  </a:moveTo>
                  <a:lnTo>
                    <a:pt x="1088834" y="1720138"/>
                  </a:lnTo>
                  <a:lnTo>
                    <a:pt x="1088834" y="1630667"/>
                  </a:lnTo>
                  <a:lnTo>
                    <a:pt x="1269047" y="1630667"/>
                  </a:lnTo>
                  <a:lnTo>
                    <a:pt x="1269047" y="1720138"/>
                  </a:lnTo>
                  <a:close/>
                </a:path>
                <a:path w="11462385" h="4460240">
                  <a:moveTo>
                    <a:pt x="879868" y="1397393"/>
                  </a:moveTo>
                  <a:lnTo>
                    <a:pt x="790397" y="1397393"/>
                  </a:lnTo>
                  <a:lnTo>
                    <a:pt x="790397" y="1217180"/>
                  </a:lnTo>
                  <a:lnTo>
                    <a:pt x="879868" y="1217180"/>
                  </a:lnTo>
                  <a:lnTo>
                    <a:pt x="879868" y="1397393"/>
                  </a:lnTo>
                  <a:close/>
                </a:path>
                <a:path w="11462385" h="4460240">
                  <a:moveTo>
                    <a:pt x="1419059" y="979589"/>
                  </a:moveTo>
                  <a:lnTo>
                    <a:pt x="253720" y="979589"/>
                  </a:lnTo>
                  <a:lnTo>
                    <a:pt x="253720" y="738974"/>
                  </a:lnTo>
                  <a:lnTo>
                    <a:pt x="1419059" y="738974"/>
                  </a:lnTo>
                  <a:lnTo>
                    <a:pt x="1419059" y="979589"/>
                  </a:lnTo>
                  <a:close/>
                </a:path>
                <a:path w="11462385" h="4460240">
                  <a:moveTo>
                    <a:pt x="1419059" y="737958"/>
                  </a:moveTo>
                  <a:lnTo>
                    <a:pt x="253720" y="737958"/>
                  </a:lnTo>
                  <a:lnTo>
                    <a:pt x="253720" y="536600"/>
                  </a:lnTo>
                  <a:lnTo>
                    <a:pt x="1419059" y="536600"/>
                  </a:lnTo>
                  <a:lnTo>
                    <a:pt x="1419059" y="737958"/>
                  </a:lnTo>
                  <a:close/>
                </a:path>
                <a:path w="11462385" h="4460240">
                  <a:moveTo>
                    <a:pt x="1185240" y="658926"/>
                  </a:moveTo>
                  <a:lnTo>
                    <a:pt x="1058392" y="658926"/>
                  </a:lnTo>
                  <a:lnTo>
                    <a:pt x="1058392" y="591972"/>
                  </a:lnTo>
                  <a:lnTo>
                    <a:pt x="1185240" y="591972"/>
                  </a:lnTo>
                  <a:lnTo>
                    <a:pt x="1185240" y="658926"/>
                  </a:lnTo>
                  <a:close/>
                </a:path>
                <a:path w="11462385" h="4460240">
                  <a:moveTo>
                    <a:pt x="1419059" y="658926"/>
                  </a:moveTo>
                  <a:lnTo>
                    <a:pt x="1345057" y="658926"/>
                  </a:lnTo>
                  <a:lnTo>
                    <a:pt x="1345057" y="591972"/>
                  </a:lnTo>
                  <a:lnTo>
                    <a:pt x="1419059" y="591972"/>
                  </a:lnTo>
                  <a:lnTo>
                    <a:pt x="1419059" y="658926"/>
                  </a:lnTo>
                  <a:close/>
                </a:path>
                <a:path w="11462385" h="4460240">
                  <a:moveTo>
                    <a:pt x="1419059" y="535597"/>
                  </a:moveTo>
                  <a:lnTo>
                    <a:pt x="253720" y="535597"/>
                  </a:lnTo>
                  <a:lnTo>
                    <a:pt x="253720" y="434924"/>
                  </a:lnTo>
                  <a:lnTo>
                    <a:pt x="1419059" y="434924"/>
                  </a:lnTo>
                  <a:lnTo>
                    <a:pt x="1419059" y="535597"/>
                  </a:lnTo>
                  <a:close/>
                </a:path>
                <a:path w="11462385" h="4460240">
                  <a:moveTo>
                    <a:pt x="1310322" y="434924"/>
                  </a:moveTo>
                  <a:lnTo>
                    <a:pt x="386359" y="434924"/>
                  </a:lnTo>
                  <a:lnTo>
                    <a:pt x="386359" y="334251"/>
                  </a:lnTo>
                  <a:lnTo>
                    <a:pt x="1310322" y="334251"/>
                  </a:lnTo>
                  <a:lnTo>
                    <a:pt x="1310322" y="434924"/>
                  </a:lnTo>
                  <a:close/>
                </a:path>
                <a:path w="11462385" h="4460240">
                  <a:moveTo>
                    <a:pt x="1310322" y="68465"/>
                  </a:moveTo>
                  <a:lnTo>
                    <a:pt x="386359" y="68465"/>
                  </a:lnTo>
                  <a:lnTo>
                    <a:pt x="386359" y="0"/>
                  </a:lnTo>
                  <a:lnTo>
                    <a:pt x="1310322" y="0"/>
                  </a:lnTo>
                  <a:lnTo>
                    <a:pt x="1310322" y="68465"/>
                  </a:lnTo>
                  <a:close/>
                </a:path>
                <a:path w="11462385" h="4460240">
                  <a:moveTo>
                    <a:pt x="813739" y="412648"/>
                  </a:moveTo>
                  <a:lnTo>
                    <a:pt x="789444" y="412648"/>
                  </a:lnTo>
                  <a:lnTo>
                    <a:pt x="789444" y="34226"/>
                  </a:lnTo>
                  <a:lnTo>
                    <a:pt x="813739" y="34226"/>
                  </a:lnTo>
                  <a:lnTo>
                    <a:pt x="813739" y="412648"/>
                  </a:lnTo>
                  <a:close/>
                </a:path>
                <a:path w="11462385" h="4460240">
                  <a:moveTo>
                    <a:pt x="907237" y="412648"/>
                  </a:moveTo>
                  <a:lnTo>
                    <a:pt x="882942" y="412648"/>
                  </a:lnTo>
                  <a:lnTo>
                    <a:pt x="882942" y="34226"/>
                  </a:lnTo>
                  <a:lnTo>
                    <a:pt x="907237" y="34226"/>
                  </a:lnTo>
                  <a:lnTo>
                    <a:pt x="907237" y="412648"/>
                  </a:lnTo>
                  <a:close/>
                </a:path>
                <a:path w="11462385" h="4460240">
                  <a:moveTo>
                    <a:pt x="1000747" y="412648"/>
                  </a:moveTo>
                  <a:lnTo>
                    <a:pt x="976452" y="412648"/>
                  </a:lnTo>
                  <a:lnTo>
                    <a:pt x="976452" y="34226"/>
                  </a:lnTo>
                  <a:lnTo>
                    <a:pt x="1000747" y="34226"/>
                  </a:lnTo>
                  <a:lnTo>
                    <a:pt x="1000747" y="412648"/>
                  </a:lnTo>
                  <a:close/>
                </a:path>
                <a:path w="11462385" h="4460240">
                  <a:moveTo>
                    <a:pt x="1094244" y="412648"/>
                  </a:moveTo>
                  <a:lnTo>
                    <a:pt x="1069962" y="412648"/>
                  </a:lnTo>
                  <a:lnTo>
                    <a:pt x="1069962" y="34226"/>
                  </a:lnTo>
                  <a:lnTo>
                    <a:pt x="1094244" y="34226"/>
                  </a:lnTo>
                  <a:lnTo>
                    <a:pt x="1094244" y="412648"/>
                  </a:lnTo>
                  <a:close/>
                </a:path>
                <a:path w="11462385" h="4460240">
                  <a:moveTo>
                    <a:pt x="1094244" y="412648"/>
                  </a:moveTo>
                  <a:lnTo>
                    <a:pt x="1069962" y="412648"/>
                  </a:lnTo>
                  <a:lnTo>
                    <a:pt x="1069962" y="34226"/>
                  </a:lnTo>
                  <a:lnTo>
                    <a:pt x="1094244" y="34226"/>
                  </a:lnTo>
                  <a:lnTo>
                    <a:pt x="1094244" y="412648"/>
                  </a:lnTo>
                  <a:close/>
                </a:path>
                <a:path w="11462385" h="4460240">
                  <a:moveTo>
                    <a:pt x="1187754" y="412648"/>
                  </a:moveTo>
                  <a:lnTo>
                    <a:pt x="1163459" y="412648"/>
                  </a:lnTo>
                  <a:lnTo>
                    <a:pt x="1163459" y="34226"/>
                  </a:lnTo>
                  <a:lnTo>
                    <a:pt x="1187754" y="34226"/>
                  </a:lnTo>
                  <a:lnTo>
                    <a:pt x="1187754" y="412648"/>
                  </a:lnTo>
                  <a:close/>
                </a:path>
                <a:path w="11462385" h="4460240">
                  <a:moveTo>
                    <a:pt x="1187754" y="402640"/>
                  </a:moveTo>
                  <a:lnTo>
                    <a:pt x="1163459" y="402640"/>
                  </a:lnTo>
                  <a:lnTo>
                    <a:pt x="1163459" y="24218"/>
                  </a:lnTo>
                  <a:lnTo>
                    <a:pt x="1187754" y="24218"/>
                  </a:lnTo>
                  <a:lnTo>
                    <a:pt x="1187754" y="402640"/>
                  </a:lnTo>
                  <a:close/>
                </a:path>
                <a:path w="11462385" h="4460240">
                  <a:moveTo>
                    <a:pt x="1281252" y="402640"/>
                  </a:moveTo>
                  <a:lnTo>
                    <a:pt x="1256957" y="402640"/>
                  </a:lnTo>
                  <a:lnTo>
                    <a:pt x="1256957" y="24218"/>
                  </a:lnTo>
                  <a:lnTo>
                    <a:pt x="1281252" y="24218"/>
                  </a:lnTo>
                  <a:lnTo>
                    <a:pt x="1281252" y="402640"/>
                  </a:lnTo>
                  <a:close/>
                </a:path>
                <a:path w="11462385" h="4460240">
                  <a:moveTo>
                    <a:pt x="439712" y="422656"/>
                  </a:moveTo>
                  <a:lnTo>
                    <a:pt x="415429" y="422656"/>
                  </a:lnTo>
                  <a:lnTo>
                    <a:pt x="415429" y="44234"/>
                  </a:lnTo>
                  <a:lnTo>
                    <a:pt x="439712" y="44234"/>
                  </a:lnTo>
                  <a:lnTo>
                    <a:pt x="439712" y="422656"/>
                  </a:lnTo>
                  <a:close/>
                </a:path>
                <a:path w="11462385" h="4460240">
                  <a:moveTo>
                    <a:pt x="533222" y="422656"/>
                  </a:moveTo>
                  <a:lnTo>
                    <a:pt x="508927" y="422656"/>
                  </a:lnTo>
                  <a:lnTo>
                    <a:pt x="508927" y="44234"/>
                  </a:lnTo>
                  <a:lnTo>
                    <a:pt x="533222" y="44234"/>
                  </a:lnTo>
                  <a:lnTo>
                    <a:pt x="533222" y="422656"/>
                  </a:lnTo>
                  <a:close/>
                </a:path>
                <a:path w="11462385" h="4460240">
                  <a:moveTo>
                    <a:pt x="626719" y="422656"/>
                  </a:moveTo>
                  <a:lnTo>
                    <a:pt x="602437" y="422656"/>
                  </a:lnTo>
                  <a:lnTo>
                    <a:pt x="602437" y="44234"/>
                  </a:lnTo>
                  <a:lnTo>
                    <a:pt x="626719" y="44234"/>
                  </a:lnTo>
                  <a:lnTo>
                    <a:pt x="626719" y="422656"/>
                  </a:lnTo>
                  <a:close/>
                </a:path>
                <a:path w="11462385" h="4460240">
                  <a:moveTo>
                    <a:pt x="626719" y="422656"/>
                  </a:moveTo>
                  <a:lnTo>
                    <a:pt x="602437" y="422656"/>
                  </a:lnTo>
                  <a:lnTo>
                    <a:pt x="602437" y="44234"/>
                  </a:lnTo>
                  <a:lnTo>
                    <a:pt x="626719" y="44234"/>
                  </a:lnTo>
                  <a:lnTo>
                    <a:pt x="626719" y="422656"/>
                  </a:lnTo>
                  <a:close/>
                </a:path>
                <a:path w="11462385" h="4460240">
                  <a:moveTo>
                    <a:pt x="720229" y="422656"/>
                  </a:moveTo>
                  <a:lnTo>
                    <a:pt x="695934" y="422656"/>
                  </a:lnTo>
                  <a:lnTo>
                    <a:pt x="695934" y="44234"/>
                  </a:lnTo>
                  <a:lnTo>
                    <a:pt x="720229" y="44234"/>
                  </a:lnTo>
                  <a:lnTo>
                    <a:pt x="720229" y="422656"/>
                  </a:lnTo>
                  <a:close/>
                </a:path>
                <a:path w="11462385" h="4460240">
                  <a:moveTo>
                    <a:pt x="720229" y="412648"/>
                  </a:moveTo>
                  <a:lnTo>
                    <a:pt x="695934" y="412648"/>
                  </a:lnTo>
                  <a:lnTo>
                    <a:pt x="695934" y="34226"/>
                  </a:lnTo>
                  <a:lnTo>
                    <a:pt x="720229" y="34226"/>
                  </a:lnTo>
                  <a:lnTo>
                    <a:pt x="720229" y="412648"/>
                  </a:lnTo>
                  <a:close/>
                </a:path>
                <a:path w="11462385" h="4460240">
                  <a:moveTo>
                    <a:pt x="720229" y="412648"/>
                  </a:moveTo>
                  <a:lnTo>
                    <a:pt x="695934" y="412648"/>
                  </a:lnTo>
                  <a:lnTo>
                    <a:pt x="695934" y="34226"/>
                  </a:lnTo>
                  <a:lnTo>
                    <a:pt x="720229" y="34226"/>
                  </a:lnTo>
                  <a:lnTo>
                    <a:pt x="720229" y="412648"/>
                  </a:lnTo>
                  <a:close/>
                </a:path>
                <a:path w="11462385" h="4460240">
                  <a:moveTo>
                    <a:pt x="813739" y="412648"/>
                  </a:moveTo>
                  <a:lnTo>
                    <a:pt x="789444" y="412648"/>
                  </a:lnTo>
                  <a:lnTo>
                    <a:pt x="789444" y="34226"/>
                  </a:lnTo>
                  <a:lnTo>
                    <a:pt x="813739" y="34226"/>
                  </a:lnTo>
                  <a:lnTo>
                    <a:pt x="813739" y="412648"/>
                  </a:lnTo>
                  <a:close/>
                </a:path>
                <a:path w="11462385" h="4460240">
                  <a:moveTo>
                    <a:pt x="507415" y="4459998"/>
                  </a:moveTo>
                  <a:lnTo>
                    <a:pt x="0" y="4459998"/>
                  </a:lnTo>
                  <a:lnTo>
                    <a:pt x="0" y="4097566"/>
                  </a:lnTo>
                  <a:lnTo>
                    <a:pt x="507415" y="4097566"/>
                  </a:lnTo>
                  <a:lnTo>
                    <a:pt x="507415" y="4459998"/>
                  </a:lnTo>
                  <a:close/>
                </a:path>
                <a:path w="11462385" h="4460240">
                  <a:moveTo>
                    <a:pt x="471182" y="4097566"/>
                  </a:moveTo>
                  <a:lnTo>
                    <a:pt x="36258" y="4097566"/>
                  </a:lnTo>
                  <a:lnTo>
                    <a:pt x="36258" y="3493503"/>
                  </a:lnTo>
                  <a:lnTo>
                    <a:pt x="471182" y="3493503"/>
                  </a:lnTo>
                  <a:lnTo>
                    <a:pt x="471182" y="4097566"/>
                  </a:lnTo>
                  <a:close/>
                </a:path>
                <a:path w="11462385" h="4460240">
                  <a:moveTo>
                    <a:pt x="471182" y="3493503"/>
                  </a:moveTo>
                  <a:lnTo>
                    <a:pt x="559777" y="3431082"/>
                  </a:lnTo>
                  <a:lnTo>
                    <a:pt x="253720" y="3431082"/>
                  </a:lnTo>
                  <a:lnTo>
                    <a:pt x="253720" y="3493503"/>
                  </a:lnTo>
                  <a:lnTo>
                    <a:pt x="471182" y="3493503"/>
                  </a:lnTo>
                  <a:close/>
                </a:path>
                <a:path w="11462385" h="4460240">
                  <a:moveTo>
                    <a:pt x="507415" y="3431082"/>
                  </a:moveTo>
                  <a:lnTo>
                    <a:pt x="406742" y="3298190"/>
                  </a:lnTo>
                  <a:lnTo>
                    <a:pt x="253720" y="3298190"/>
                  </a:lnTo>
                  <a:lnTo>
                    <a:pt x="253720" y="3431082"/>
                  </a:lnTo>
                  <a:lnTo>
                    <a:pt x="507415" y="3431082"/>
                  </a:lnTo>
                  <a:close/>
                </a:path>
                <a:path w="11462385" h="4460240">
                  <a:moveTo>
                    <a:pt x="406742" y="3298190"/>
                  </a:moveTo>
                  <a:lnTo>
                    <a:pt x="100685" y="3298190"/>
                  </a:lnTo>
                  <a:lnTo>
                    <a:pt x="100685" y="1469898"/>
                  </a:lnTo>
                  <a:lnTo>
                    <a:pt x="406742" y="1469898"/>
                  </a:lnTo>
                  <a:lnTo>
                    <a:pt x="406742" y="3298190"/>
                  </a:lnTo>
                  <a:close/>
                </a:path>
                <a:path w="11462385" h="4460240">
                  <a:moveTo>
                    <a:pt x="100685" y="1469885"/>
                  </a:moveTo>
                  <a:lnTo>
                    <a:pt x="406742" y="1469885"/>
                  </a:lnTo>
                  <a:lnTo>
                    <a:pt x="406742" y="1385316"/>
                  </a:lnTo>
                  <a:lnTo>
                    <a:pt x="100685" y="1385316"/>
                  </a:lnTo>
                  <a:lnTo>
                    <a:pt x="100685" y="146988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39" name="object 3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76605" y="1883791"/>
              <a:ext cx="447624" cy="395274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399567" y="856195"/>
              <a:ext cx="401955" cy="1034415"/>
            </a:xfrm>
            <a:custGeom>
              <a:avLst/>
              <a:gdLst/>
              <a:ahLst/>
              <a:cxnLst/>
              <a:rect l="l" t="t" r="r" b="b"/>
              <a:pathLst>
                <a:path w="401955" h="1034414">
                  <a:moveTo>
                    <a:pt x="47815" y="816483"/>
                  </a:moveTo>
                  <a:lnTo>
                    <a:pt x="353872" y="816483"/>
                  </a:lnTo>
                  <a:lnTo>
                    <a:pt x="353872" y="1033945"/>
                  </a:lnTo>
                  <a:lnTo>
                    <a:pt x="47815" y="1033945"/>
                  </a:lnTo>
                  <a:lnTo>
                    <a:pt x="47815" y="816483"/>
                  </a:lnTo>
                  <a:close/>
                </a:path>
                <a:path w="401955" h="1034414">
                  <a:moveTo>
                    <a:pt x="0" y="723861"/>
                  </a:moveTo>
                  <a:lnTo>
                    <a:pt x="401701" y="723861"/>
                  </a:lnTo>
                  <a:lnTo>
                    <a:pt x="401701" y="816483"/>
                  </a:lnTo>
                  <a:lnTo>
                    <a:pt x="0" y="816483"/>
                  </a:lnTo>
                  <a:lnTo>
                    <a:pt x="0" y="723861"/>
                  </a:lnTo>
                  <a:close/>
                </a:path>
                <a:path w="401955" h="1034414">
                  <a:moveTo>
                    <a:pt x="354380" y="466128"/>
                  </a:moveTo>
                  <a:lnTo>
                    <a:pt x="47320" y="466128"/>
                  </a:lnTo>
                  <a:lnTo>
                    <a:pt x="47320" y="264642"/>
                  </a:lnTo>
                  <a:lnTo>
                    <a:pt x="354380" y="264642"/>
                  </a:lnTo>
                  <a:lnTo>
                    <a:pt x="354380" y="466128"/>
                  </a:lnTo>
                  <a:close/>
                </a:path>
                <a:path w="401955" h="1034414">
                  <a:moveTo>
                    <a:pt x="353872" y="266915"/>
                  </a:moveTo>
                  <a:lnTo>
                    <a:pt x="47815" y="266915"/>
                  </a:lnTo>
                  <a:lnTo>
                    <a:pt x="47815" y="65430"/>
                  </a:lnTo>
                  <a:lnTo>
                    <a:pt x="353872" y="65430"/>
                  </a:lnTo>
                  <a:lnTo>
                    <a:pt x="353872" y="266915"/>
                  </a:lnTo>
                  <a:close/>
                </a:path>
                <a:path w="401955" h="1034414">
                  <a:moveTo>
                    <a:pt x="353872" y="67703"/>
                  </a:moveTo>
                  <a:lnTo>
                    <a:pt x="47815" y="67703"/>
                  </a:lnTo>
                  <a:lnTo>
                    <a:pt x="47815" y="0"/>
                  </a:lnTo>
                  <a:lnTo>
                    <a:pt x="200850" y="0"/>
                  </a:lnTo>
                  <a:lnTo>
                    <a:pt x="353872" y="0"/>
                  </a:lnTo>
                  <a:lnTo>
                    <a:pt x="353872" y="677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1" name="object 4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10832" y="792454"/>
              <a:ext cx="379171" cy="70091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417182" y="764946"/>
              <a:ext cx="367030" cy="30480"/>
            </a:xfrm>
            <a:custGeom>
              <a:avLst/>
              <a:gdLst/>
              <a:ahLst/>
              <a:cxnLst/>
              <a:rect l="l" t="t" r="r" b="b"/>
              <a:pathLst>
                <a:path w="367030" h="30479">
                  <a:moveTo>
                    <a:pt x="366471" y="30162"/>
                  </a:moveTo>
                  <a:lnTo>
                    <a:pt x="0" y="30162"/>
                  </a:lnTo>
                  <a:lnTo>
                    <a:pt x="0" y="0"/>
                  </a:lnTo>
                  <a:lnTo>
                    <a:pt x="183235" y="0"/>
                  </a:lnTo>
                  <a:lnTo>
                    <a:pt x="366471" y="0"/>
                  </a:lnTo>
                  <a:lnTo>
                    <a:pt x="366471" y="3016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3" name="object 4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10832" y="457199"/>
              <a:ext cx="379171" cy="314096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5239804" y="887399"/>
              <a:ext cx="1471930" cy="4460240"/>
            </a:xfrm>
            <a:custGeom>
              <a:avLst/>
              <a:gdLst/>
              <a:ahLst/>
              <a:cxnLst/>
              <a:rect l="l" t="t" r="r" b="b"/>
              <a:pathLst>
                <a:path w="1471929" h="4460240">
                  <a:moveTo>
                    <a:pt x="1165339" y="2746476"/>
                  </a:moveTo>
                  <a:lnTo>
                    <a:pt x="0" y="2746476"/>
                  </a:lnTo>
                  <a:lnTo>
                    <a:pt x="0" y="1003249"/>
                  </a:lnTo>
                  <a:lnTo>
                    <a:pt x="1165339" y="1003249"/>
                  </a:lnTo>
                  <a:lnTo>
                    <a:pt x="1165339" y="2746476"/>
                  </a:lnTo>
                  <a:close/>
                </a:path>
                <a:path w="1471929" h="4460240">
                  <a:moveTo>
                    <a:pt x="577380" y="1307287"/>
                  </a:moveTo>
                  <a:lnTo>
                    <a:pt x="528583" y="1310867"/>
                  </a:lnTo>
                  <a:lnTo>
                    <a:pt x="482010" y="1321269"/>
                  </a:lnTo>
                  <a:lnTo>
                    <a:pt x="438170" y="1337980"/>
                  </a:lnTo>
                  <a:lnTo>
                    <a:pt x="397575" y="1360490"/>
                  </a:lnTo>
                  <a:lnTo>
                    <a:pt x="360736" y="1388288"/>
                  </a:lnTo>
                  <a:lnTo>
                    <a:pt x="328162" y="1420863"/>
                  </a:lnTo>
                  <a:lnTo>
                    <a:pt x="300366" y="1457704"/>
                  </a:lnTo>
                  <a:lnTo>
                    <a:pt x="277858" y="1498300"/>
                  </a:lnTo>
                  <a:lnTo>
                    <a:pt x="261148" y="1542141"/>
                  </a:lnTo>
                  <a:lnTo>
                    <a:pt x="250747" y="1588715"/>
                  </a:lnTo>
                  <a:lnTo>
                    <a:pt x="247167" y="1637512"/>
                  </a:lnTo>
                  <a:lnTo>
                    <a:pt x="247167" y="3031782"/>
                  </a:lnTo>
                  <a:lnTo>
                    <a:pt x="577380" y="3031782"/>
                  </a:lnTo>
                  <a:lnTo>
                    <a:pt x="907605" y="3031782"/>
                  </a:lnTo>
                  <a:lnTo>
                    <a:pt x="907605" y="1637512"/>
                  </a:lnTo>
                  <a:lnTo>
                    <a:pt x="904025" y="1588715"/>
                  </a:lnTo>
                  <a:lnTo>
                    <a:pt x="893624" y="1542141"/>
                  </a:lnTo>
                  <a:lnTo>
                    <a:pt x="876914" y="1498300"/>
                  </a:lnTo>
                  <a:lnTo>
                    <a:pt x="854405" y="1457704"/>
                  </a:lnTo>
                  <a:lnTo>
                    <a:pt x="826608" y="1420863"/>
                  </a:lnTo>
                  <a:lnTo>
                    <a:pt x="794034" y="1388288"/>
                  </a:lnTo>
                  <a:lnTo>
                    <a:pt x="757194" y="1360490"/>
                  </a:lnTo>
                  <a:lnTo>
                    <a:pt x="716597" y="1337980"/>
                  </a:lnTo>
                  <a:lnTo>
                    <a:pt x="672755" y="1321269"/>
                  </a:lnTo>
                  <a:lnTo>
                    <a:pt x="626179" y="1310867"/>
                  </a:lnTo>
                  <a:lnTo>
                    <a:pt x="577380" y="1307287"/>
                  </a:lnTo>
                  <a:close/>
                </a:path>
                <a:path w="1471929" h="4460240">
                  <a:moveTo>
                    <a:pt x="581418" y="1385316"/>
                  </a:moveTo>
                  <a:lnTo>
                    <a:pt x="535814" y="1389403"/>
                  </a:lnTo>
                  <a:lnTo>
                    <a:pt x="492891" y="1401188"/>
                  </a:lnTo>
                  <a:lnTo>
                    <a:pt x="453367" y="1419954"/>
                  </a:lnTo>
                  <a:lnTo>
                    <a:pt x="417957" y="1444984"/>
                  </a:lnTo>
                  <a:lnTo>
                    <a:pt x="387379" y="1475563"/>
                  </a:lnTo>
                  <a:lnTo>
                    <a:pt x="362349" y="1510972"/>
                  </a:lnTo>
                  <a:lnTo>
                    <a:pt x="343583" y="1550496"/>
                  </a:lnTo>
                  <a:lnTo>
                    <a:pt x="331798" y="1593419"/>
                  </a:lnTo>
                  <a:lnTo>
                    <a:pt x="327710" y="1639023"/>
                  </a:lnTo>
                  <a:lnTo>
                    <a:pt x="327710" y="2710230"/>
                  </a:lnTo>
                  <a:lnTo>
                    <a:pt x="581418" y="2710230"/>
                  </a:lnTo>
                  <a:lnTo>
                    <a:pt x="835113" y="2710230"/>
                  </a:lnTo>
                  <a:lnTo>
                    <a:pt x="835113" y="1639023"/>
                  </a:lnTo>
                  <a:lnTo>
                    <a:pt x="831026" y="1593419"/>
                  </a:lnTo>
                  <a:lnTo>
                    <a:pt x="819241" y="1550496"/>
                  </a:lnTo>
                  <a:lnTo>
                    <a:pt x="800475" y="1510972"/>
                  </a:lnTo>
                  <a:lnTo>
                    <a:pt x="775446" y="1475563"/>
                  </a:lnTo>
                  <a:lnTo>
                    <a:pt x="744868" y="1444984"/>
                  </a:lnTo>
                  <a:lnTo>
                    <a:pt x="709461" y="1419954"/>
                  </a:lnTo>
                  <a:lnTo>
                    <a:pt x="669938" y="1401188"/>
                  </a:lnTo>
                  <a:lnTo>
                    <a:pt x="627019" y="1389403"/>
                  </a:lnTo>
                  <a:lnTo>
                    <a:pt x="581418" y="1385316"/>
                  </a:lnTo>
                  <a:close/>
                </a:path>
                <a:path w="1471929" h="4460240">
                  <a:moveTo>
                    <a:pt x="835113" y="1708619"/>
                  </a:moveTo>
                  <a:lnTo>
                    <a:pt x="327698" y="1708619"/>
                  </a:lnTo>
                  <a:lnTo>
                    <a:pt x="327698" y="1642173"/>
                  </a:lnTo>
                  <a:lnTo>
                    <a:pt x="835113" y="1642173"/>
                  </a:lnTo>
                  <a:lnTo>
                    <a:pt x="835113" y="1708619"/>
                  </a:lnTo>
                  <a:close/>
                </a:path>
                <a:path w="1471929" h="4460240">
                  <a:moveTo>
                    <a:pt x="543598" y="2710230"/>
                  </a:moveTo>
                  <a:lnTo>
                    <a:pt x="510374" y="2710230"/>
                  </a:lnTo>
                  <a:lnTo>
                    <a:pt x="510374" y="1708365"/>
                  </a:lnTo>
                  <a:lnTo>
                    <a:pt x="543598" y="1708365"/>
                  </a:lnTo>
                  <a:lnTo>
                    <a:pt x="543598" y="2710230"/>
                  </a:lnTo>
                  <a:close/>
                </a:path>
                <a:path w="1471929" h="4460240">
                  <a:moveTo>
                    <a:pt x="667550" y="2710230"/>
                  </a:moveTo>
                  <a:lnTo>
                    <a:pt x="634326" y="2710230"/>
                  </a:lnTo>
                  <a:lnTo>
                    <a:pt x="634326" y="1708365"/>
                  </a:lnTo>
                  <a:lnTo>
                    <a:pt x="667550" y="1708365"/>
                  </a:lnTo>
                  <a:lnTo>
                    <a:pt x="667550" y="2710230"/>
                  </a:lnTo>
                  <a:close/>
                </a:path>
                <a:path w="1471929" h="4460240">
                  <a:moveTo>
                    <a:pt x="791514" y="2710230"/>
                  </a:moveTo>
                  <a:lnTo>
                    <a:pt x="758291" y="2710230"/>
                  </a:lnTo>
                  <a:lnTo>
                    <a:pt x="758291" y="1708365"/>
                  </a:lnTo>
                  <a:lnTo>
                    <a:pt x="791514" y="1708365"/>
                  </a:lnTo>
                  <a:lnTo>
                    <a:pt x="791514" y="2710230"/>
                  </a:lnTo>
                  <a:close/>
                </a:path>
                <a:path w="1471929" h="4460240">
                  <a:moveTo>
                    <a:pt x="419633" y="2710230"/>
                  </a:moveTo>
                  <a:lnTo>
                    <a:pt x="386410" y="2710230"/>
                  </a:lnTo>
                  <a:lnTo>
                    <a:pt x="386410" y="1708365"/>
                  </a:lnTo>
                  <a:lnTo>
                    <a:pt x="419633" y="1708365"/>
                  </a:lnTo>
                  <a:lnTo>
                    <a:pt x="419633" y="2710230"/>
                  </a:lnTo>
                  <a:close/>
                </a:path>
                <a:path w="1471929" h="4460240">
                  <a:moveTo>
                    <a:pt x="1011301" y="4097566"/>
                  </a:moveTo>
                  <a:lnTo>
                    <a:pt x="143471" y="4097566"/>
                  </a:lnTo>
                  <a:lnTo>
                    <a:pt x="143471" y="3331413"/>
                  </a:lnTo>
                  <a:lnTo>
                    <a:pt x="1011301" y="3331413"/>
                  </a:lnTo>
                  <a:lnTo>
                    <a:pt x="1011301" y="4097566"/>
                  </a:lnTo>
                  <a:close/>
                </a:path>
                <a:path w="1471929" h="4460240">
                  <a:moveTo>
                    <a:pt x="1011301" y="3331413"/>
                  </a:moveTo>
                  <a:lnTo>
                    <a:pt x="143471" y="3331413"/>
                  </a:lnTo>
                  <a:lnTo>
                    <a:pt x="143471" y="2871317"/>
                  </a:lnTo>
                  <a:lnTo>
                    <a:pt x="1011301" y="2871317"/>
                  </a:lnTo>
                  <a:lnTo>
                    <a:pt x="1011301" y="3331413"/>
                  </a:lnTo>
                  <a:close/>
                </a:path>
                <a:path w="1471929" h="4460240">
                  <a:moveTo>
                    <a:pt x="1419047" y="4459998"/>
                  </a:moveTo>
                  <a:lnTo>
                    <a:pt x="911631" y="4459998"/>
                  </a:lnTo>
                  <a:lnTo>
                    <a:pt x="911631" y="4097566"/>
                  </a:lnTo>
                  <a:lnTo>
                    <a:pt x="1419047" y="4097566"/>
                  </a:lnTo>
                  <a:lnTo>
                    <a:pt x="1419047" y="4459998"/>
                  </a:lnTo>
                  <a:close/>
                </a:path>
                <a:path w="1471929" h="4460240">
                  <a:moveTo>
                    <a:pt x="947877" y="3493503"/>
                  </a:moveTo>
                  <a:lnTo>
                    <a:pt x="859282" y="3431082"/>
                  </a:lnTo>
                  <a:lnTo>
                    <a:pt x="1165339" y="3431082"/>
                  </a:lnTo>
                  <a:lnTo>
                    <a:pt x="1165339" y="3493503"/>
                  </a:lnTo>
                  <a:lnTo>
                    <a:pt x="947877" y="3493503"/>
                  </a:lnTo>
                  <a:close/>
                </a:path>
                <a:path w="1471929" h="4460240">
                  <a:moveTo>
                    <a:pt x="911631" y="3431082"/>
                  </a:moveTo>
                  <a:lnTo>
                    <a:pt x="1012304" y="3298190"/>
                  </a:lnTo>
                  <a:lnTo>
                    <a:pt x="1165339" y="3298190"/>
                  </a:lnTo>
                  <a:lnTo>
                    <a:pt x="1165339" y="3431082"/>
                  </a:lnTo>
                  <a:lnTo>
                    <a:pt x="911631" y="3431082"/>
                  </a:lnTo>
                  <a:close/>
                </a:path>
                <a:path w="1471929" h="4460240">
                  <a:moveTo>
                    <a:pt x="911631" y="4459998"/>
                  </a:moveTo>
                  <a:lnTo>
                    <a:pt x="243128" y="4459998"/>
                  </a:lnTo>
                  <a:lnTo>
                    <a:pt x="243128" y="4097566"/>
                  </a:lnTo>
                  <a:lnTo>
                    <a:pt x="911631" y="4097566"/>
                  </a:lnTo>
                  <a:lnTo>
                    <a:pt x="911631" y="4459998"/>
                  </a:lnTo>
                  <a:close/>
                </a:path>
                <a:path w="1471929" h="4460240">
                  <a:moveTo>
                    <a:pt x="1011301" y="2871317"/>
                  </a:moveTo>
                  <a:lnTo>
                    <a:pt x="143471" y="2871317"/>
                  </a:lnTo>
                  <a:lnTo>
                    <a:pt x="143471" y="2790774"/>
                  </a:lnTo>
                  <a:lnTo>
                    <a:pt x="1011301" y="2790774"/>
                  </a:lnTo>
                  <a:lnTo>
                    <a:pt x="1011301" y="2871317"/>
                  </a:lnTo>
                  <a:close/>
                </a:path>
                <a:path w="1471929" h="4460240">
                  <a:moveTo>
                    <a:pt x="804418" y="2871317"/>
                  </a:moveTo>
                  <a:lnTo>
                    <a:pt x="350367" y="2871317"/>
                  </a:lnTo>
                  <a:lnTo>
                    <a:pt x="350367" y="2790774"/>
                  </a:lnTo>
                  <a:lnTo>
                    <a:pt x="804418" y="2790774"/>
                  </a:lnTo>
                  <a:lnTo>
                    <a:pt x="804418" y="2871317"/>
                  </a:lnTo>
                  <a:close/>
                </a:path>
                <a:path w="1471929" h="4460240">
                  <a:moveTo>
                    <a:pt x="1011301" y="2790774"/>
                  </a:moveTo>
                  <a:lnTo>
                    <a:pt x="143471" y="2790774"/>
                  </a:lnTo>
                  <a:lnTo>
                    <a:pt x="143471" y="2746476"/>
                  </a:lnTo>
                  <a:lnTo>
                    <a:pt x="1011301" y="2746476"/>
                  </a:lnTo>
                  <a:lnTo>
                    <a:pt x="1011301" y="2790774"/>
                  </a:lnTo>
                  <a:close/>
                </a:path>
                <a:path w="1471929" h="4460240">
                  <a:moveTo>
                    <a:pt x="143471" y="2746476"/>
                  </a:moveTo>
                  <a:lnTo>
                    <a:pt x="1011301" y="2746476"/>
                  </a:lnTo>
                  <a:lnTo>
                    <a:pt x="1011301" y="2452497"/>
                  </a:lnTo>
                  <a:lnTo>
                    <a:pt x="143471" y="2452497"/>
                  </a:lnTo>
                  <a:lnTo>
                    <a:pt x="143471" y="2746476"/>
                  </a:lnTo>
                  <a:close/>
                </a:path>
                <a:path w="1471929" h="4460240">
                  <a:moveTo>
                    <a:pt x="853744" y="2682036"/>
                  </a:moveTo>
                  <a:lnTo>
                    <a:pt x="309092" y="2682036"/>
                  </a:lnTo>
                  <a:lnTo>
                    <a:pt x="309092" y="2518943"/>
                  </a:lnTo>
                  <a:lnTo>
                    <a:pt x="853744" y="2518943"/>
                  </a:lnTo>
                  <a:lnTo>
                    <a:pt x="853744" y="2682036"/>
                  </a:lnTo>
                  <a:close/>
                </a:path>
                <a:path w="1471929" h="4460240">
                  <a:moveTo>
                    <a:pt x="333248" y="1720138"/>
                  </a:moveTo>
                  <a:lnTo>
                    <a:pt x="153035" y="1720138"/>
                  </a:lnTo>
                  <a:lnTo>
                    <a:pt x="153035" y="1630667"/>
                  </a:lnTo>
                  <a:lnTo>
                    <a:pt x="333248" y="1630667"/>
                  </a:lnTo>
                  <a:lnTo>
                    <a:pt x="333248" y="1720138"/>
                  </a:lnTo>
                  <a:close/>
                </a:path>
                <a:path w="1471929" h="4460240">
                  <a:moveTo>
                    <a:pt x="1015326" y="1720138"/>
                  </a:moveTo>
                  <a:lnTo>
                    <a:pt x="835113" y="1720138"/>
                  </a:lnTo>
                  <a:lnTo>
                    <a:pt x="835113" y="1630667"/>
                  </a:lnTo>
                  <a:lnTo>
                    <a:pt x="1015326" y="1630667"/>
                  </a:lnTo>
                  <a:lnTo>
                    <a:pt x="1015326" y="1720138"/>
                  </a:lnTo>
                  <a:close/>
                </a:path>
                <a:path w="1471929" h="4460240">
                  <a:moveTo>
                    <a:pt x="626148" y="1397393"/>
                  </a:moveTo>
                  <a:lnTo>
                    <a:pt x="536676" y="1397393"/>
                  </a:lnTo>
                  <a:lnTo>
                    <a:pt x="536676" y="1217180"/>
                  </a:lnTo>
                  <a:lnTo>
                    <a:pt x="626148" y="1217180"/>
                  </a:lnTo>
                  <a:lnTo>
                    <a:pt x="626148" y="1397393"/>
                  </a:lnTo>
                  <a:close/>
                </a:path>
                <a:path w="1471929" h="4460240">
                  <a:moveTo>
                    <a:pt x="1165339" y="1002245"/>
                  </a:moveTo>
                  <a:lnTo>
                    <a:pt x="0" y="1002245"/>
                  </a:lnTo>
                  <a:lnTo>
                    <a:pt x="0" y="738974"/>
                  </a:lnTo>
                  <a:lnTo>
                    <a:pt x="1165339" y="738974"/>
                  </a:lnTo>
                  <a:lnTo>
                    <a:pt x="1165339" y="1002245"/>
                  </a:lnTo>
                  <a:close/>
                </a:path>
                <a:path w="1471929" h="4460240">
                  <a:moveTo>
                    <a:pt x="1165339" y="737958"/>
                  </a:moveTo>
                  <a:lnTo>
                    <a:pt x="0" y="737958"/>
                  </a:lnTo>
                  <a:lnTo>
                    <a:pt x="0" y="536600"/>
                  </a:lnTo>
                  <a:lnTo>
                    <a:pt x="1165339" y="536600"/>
                  </a:lnTo>
                  <a:lnTo>
                    <a:pt x="1165339" y="737958"/>
                  </a:lnTo>
                  <a:close/>
                </a:path>
                <a:path w="1471929" h="4460240">
                  <a:moveTo>
                    <a:pt x="644842" y="658926"/>
                  </a:moveTo>
                  <a:lnTo>
                    <a:pt x="517994" y="658926"/>
                  </a:lnTo>
                  <a:lnTo>
                    <a:pt x="517994" y="591972"/>
                  </a:lnTo>
                  <a:lnTo>
                    <a:pt x="644842" y="591972"/>
                  </a:lnTo>
                  <a:lnTo>
                    <a:pt x="644842" y="658926"/>
                  </a:lnTo>
                  <a:close/>
                </a:path>
                <a:path w="1471929" h="4460240">
                  <a:moveTo>
                    <a:pt x="931519" y="658926"/>
                  </a:moveTo>
                  <a:lnTo>
                    <a:pt x="804659" y="658926"/>
                  </a:lnTo>
                  <a:lnTo>
                    <a:pt x="804659" y="591972"/>
                  </a:lnTo>
                  <a:lnTo>
                    <a:pt x="931519" y="591972"/>
                  </a:lnTo>
                  <a:lnTo>
                    <a:pt x="931519" y="658926"/>
                  </a:lnTo>
                  <a:close/>
                </a:path>
                <a:path w="1471929" h="4460240">
                  <a:moveTo>
                    <a:pt x="1165339" y="658926"/>
                  </a:moveTo>
                  <a:lnTo>
                    <a:pt x="1091336" y="658926"/>
                  </a:lnTo>
                  <a:lnTo>
                    <a:pt x="1091336" y="591972"/>
                  </a:lnTo>
                  <a:lnTo>
                    <a:pt x="1165339" y="591972"/>
                  </a:lnTo>
                  <a:lnTo>
                    <a:pt x="1165339" y="658926"/>
                  </a:lnTo>
                  <a:close/>
                </a:path>
                <a:path w="1471929" h="4460240">
                  <a:moveTo>
                    <a:pt x="233832" y="591985"/>
                  </a:moveTo>
                  <a:lnTo>
                    <a:pt x="360680" y="591985"/>
                  </a:lnTo>
                  <a:lnTo>
                    <a:pt x="360680" y="658939"/>
                  </a:lnTo>
                  <a:lnTo>
                    <a:pt x="233832" y="658939"/>
                  </a:lnTo>
                  <a:lnTo>
                    <a:pt x="233832" y="591985"/>
                  </a:lnTo>
                  <a:close/>
                </a:path>
                <a:path w="1471929" h="4460240">
                  <a:moveTo>
                    <a:pt x="0" y="591985"/>
                  </a:moveTo>
                  <a:lnTo>
                    <a:pt x="74002" y="591985"/>
                  </a:lnTo>
                  <a:lnTo>
                    <a:pt x="74002" y="658939"/>
                  </a:lnTo>
                  <a:lnTo>
                    <a:pt x="0" y="658939"/>
                  </a:lnTo>
                  <a:lnTo>
                    <a:pt x="0" y="591985"/>
                  </a:lnTo>
                  <a:close/>
                </a:path>
                <a:path w="1471929" h="4460240">
                  <a:moveTo>
                    <a:pt x="1165339" y="535597"/>
                  </a:moveTo>
                  <a:lnTo>
                    <a:pt x="0" y="535597"/>
                  </a:lnTo>
                  <a:lnTo>
                    <a:pt x="0" y="434924"/>
                  </a:lnTo>
                  <a:lnTo>
                    <a:pt x="1165339" y="434924"/>
                  </a:lnTo>
                  <a:lnTo>
                    <a:pt x="1165339" y="535597"/>
                  </a:lnTo>
                  <a:close/>
                </a:path>
                <a:path w="1471929" h="4460240">
                  <a:moveTo>
                    <a:pt x="1056614" y="434924"/>
                  </a:moveTo>
                  <a:lnTo>
                    <a:pt x="132651" y="434924"/>
                  </a:lnTo>
                  <a:lnTo>
                    <a:pt x="132651" y="334251"/>
                  </a:lnTo>
                  <a:lnTo>
                    <a:pt x="1056614" y="334251"/>
                  </a:lnTo>
                  <a:lnTo>
                    <a:pt x="1056614" y="434924"/>
                  </a:lnTo>
                  <a:close/>
                </a:path>
                <a:path w="1471929" h="4460240">
                  <a:moveTo>
                    <a:pt x="1056614" y="68465"/>
                  </a:moveTo>
                  <a:lnTo>
                    <a:pt x="132651" y="68465"/>
                  </a:lnTo>
                  <a:lnTo>
                    <a:pt x="132651" y="0"/>
                  </a:lnTo>
                  <a:lnTo>
                    <a:pt x="1056614" y="0"/>
                  </a:lnTo>
                  <a:lnTo>
                    <a:pt x="1056614" y="68465"/>
                  </a:lnTo>
                  <a:close/>
                </a:path>
                <a:path w="1471929" h="4460240">
                  <a:moveTo>
                    <a:pt x="560019" y="412648"/>
                  </a:moveTo>
                  <a:lnTo>
                    <a:pt x="535724" y="412648"/>
                  </a:lnTo>
                  <a:lnTo>
                    <a:pt x="535724" y="34226"/>
                  </a:lnTo>
                  <a:lnTo>
                    <a:pt x="560019" y="34226"/>
                  </a:lnTo>
                  <a:lnTo>
                    <a:pt x="560019" y="412648"/>
                  </a:lnTo>
                  <a:close/>
                </a:path>
                <a:path w="1471929" h="4460240">
                  <a:moveTo>
                    <a:pt x="653529" y="412648"/>
                  </a:moveTo>
                  <a:lnTo>
                    <a:pt x="629234" y="412648"/>
                  </a:lnTo>
                  <a:lnTo>
                    <a:pt x="629234" y="34226"/>
                  </a:lnTo>
                  <a:lnTo>
                    <a:pt x="653529" y="34226"/>
                  </a:lnTo>
                  <a:lnTo>
                    <a:pt x="653529" y="412648"/>
                  </a:lnTo>
                  <a:close/>
                </a:path>
                <a:path w="1471929" h="4460240">
                  <a:moveTo>
                    <a:pt x="747026" y="412648"/>
                  </a:moveTo>
                  <a:lnTo>
                    <a:pt x="722744" y="412648"/>
                  </a:lnTo>
                  <a:lnTo>
                    <a:pt x="722744" y="34226"/>
                  </a:lnTo>
                  <a:lnTo>
                    <a:pt x="747026" y="34226"/>
                  </a:lnTo>
                  <a:lnTo>
                    <a:pt x="747026" y="412648"/>
                  </a:lnTo>
                  <a:close/>
                </a:path>
                <a:path w="1471929" h="4460240">
                  <a:moveTo>
                    <a:pt x="840536" y="412648"/>
                  </a:moveTo>
                  <a:lnTo>
                    <a:pt x="816241" y="412648"/>
                  </a:lnTo>
                  <a:lnTo>
                    <a:pt x="816241" y="34226"/>
                  </a:lnTo>
                  <a:lnTo>
                    <a:pt x="840536" y="34226"/>
                  </a:lnTo>
                  <a:lnTo>
                    <a:pt x="840536" y="412648"/>
                  </a:lnTo>
                  <a:close/>
                </a:path>
                <a:path w="1471929" h="4460240">
                  <a:moveTo>
                    <a:pt x="1382801" y="4097566"/>
                  </a:moveTo>
                  <a:lnTo>
                    <a:pt x="947877" y="4097566"/>
                  </a:lnTo>
                  <a:lnTo>
                    <a:pt x="947877" y="3493503"/>
                  </a:lnTo>
                  <a:lnTo>
                    <a:pt x="1382801" y="3493503"/>
                  </a:lnTo>
                  <a:lnTo>
                    <a:pt x="1382801" y="4097566"/>
                  </a:lnTo>
                  <a:close/>
                </a:path>
                <a:path w="1471929" h="4460240">
                  <a:moveTo>
                    <a:pt x="1382801" y="3493503"/>
                  </a:moveTo>
                  <a:lnTo>
                    <a:pt x="1471396" y="3431082"/>
                  </a:lnTo>
                  <a:lnTo>
                    <a:pt x="1165339" y="3431082"/>
                  </a:lnTo>
                  <a:lnTo>
                    <a:pt x="1165339" y="3493503"/>
                  </a:lnTo>
                  <a:lnTo>
                    <a:pt x="1382801" y="3493503"/>
                  </a:lnTo>
                  <a:close/>
                </a:path>
                <a:path w="1471929" h="4460240">
                  <a:moveTo>
                    <a:pt x="1419047" y="3431082"/>
                  </a:moveTo>
                  <a:lnTo>
                    <a:pt x="1318374" y="3298190"/>
                  </a:lnTo>
                  <a:lnTo>
                    <a:pt x="1165339" y="3298190"/>
                  </a:lnTo>
                  <a:lnTo>
                    <a:pt x="1165339" y="3431082"/>
                  </a:lnTo>
                  <a:lnTo>
                    <a:pt x="1419047" y="3431082"/>
                  </a:lnTo>
                  <a:close/>
                </a:path>
                <a:path w="1471929" h="4460240">
                  <a:moveTo>
                    <a:pt x="1318374" y="3298190"/>
                  </a:moveTo>
                  <a:lnTo>
                    <a:pt x="1012317" y="3298190"/>
                  </a:lnTo>
                  <a:lnTo>
                    <a:pt x="1012317" y="1469898"/>
                  </a:lnTo>
                  <a:lnTo>
                    <a:pt x="1318374" y="1469898"/>
                  </a:lnTo>
                  <a:lnTo>
                    <a:pt x="1318374" y="3298190"/>
                  </a:lnTo>
                  <a:close/>
                </a:path>
                <a:path w="1471929" h="4460240">
                  <a:moveTo>
                    <a:pt x="1012304" y="1469885"/>
                  </a:moveTo>
                  <a:lnTo>
                    <a:pt x="1318361" y="1469885"/>
                  </a:lnTo>
                  <a:lnTo>
                    <a:pt x="1318361" y="1385316"/>
                  </a:lnTo>
                  <a:lnTo>
                    <a:pt x="1012304" y="1385316"/>
                  </a:lnTo>
                  <a:lnTo>
                    <a:pt x="1012304" y="146988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5" name="object 4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181331" y="1883791"/>
              <a:ext cx="447624" cy="395274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5401513" y="856195"/>
              <a:ext cx="1204595" cy="1034415"/>
            </a:xfrm>
            <a:custGeom>
              <a:avLst/>
              <a:gdLst/>
              <a:ahLst/>
              <a:cxnLst/>
              <a:rect l="l" t="t" r="r" b="b"/>
              <a:pathLst>
                <a:path w="1204595" h="1034414">
                  <a:moveTo>
                    <a:pt x="850595" y="816483"/>
                  </a:moveTo>
                  <a:lnTo>
                    <a:pt x="1156652" y="816483"/>
                  </a:lnTo>
                  <a:lnTo>
                    <a:pt x="1156652" y="1033945"/>
                  </a:lnTo>
                  <a:lnTo>
                    <a:pt x="850595" y="1033945"/>
                  </a:lnTo>
                  <a:lnTo>
                    <a:pt x="850595" y="816483"/>
                  </a:lnTo>
                  <a:close/>
                </a:path>
                <a:path w="1204595" h="1034414">
                  <a:moveTo>
                    <a:pt x="802779" y="723861"/>
                  </a:moveTo>
                  <a:lnTo>
                    <a:pt x="1204480" y="723861"/>
                  </a:lnTo>
                  <a:lnTo>
                    <a:pt x="1204480" y="816483"/>
                  </a:lnTo>
                  <a:lnTo>
                    <a:pt x="802779" y="816483"/>
                  </a:lnTo>
                  <a:lnTo>
                    <a:pt x="802779" y="723861"/>
                  </a:lnTo>
                  <a:close/>
                </a:path>
                <a:path w="1204595" h="1034414">
                  <a:moveTo>
                    <a:pt x="678827" y="443852"/>
                  </a:moveTo>
                  <a:lnTo>
                    <a:pt x="654532" y="443852"/>
                  </a:lnTo>
                  <a:lnTo>
                    <a:pt x="654532" y="65430"/>
                  </a:lnTo>
                  <a:lnTo>
                    <a:pt x="678827" y="65430"/>
                  </a:lnTo>
                  <a:lnTo>
                    <a:pt x="678827" y="443852"/>
                  </a:lnTo>
                  <a:close/>
                </a:path>
                <a:path w="1204595" h="1034414">
                  <a:moveTo>
                    <a:pt x="772325" y="443852"/>
                  </a:moveTo>
                  <a:lnTo>
                    <a:pt x="748042" y="443852"/>
                  </a:lnTo>
                  <a:lnTo>
                    <a:pt x="748042" y="65430"/>
                  </a:lnTo>
                  <a:lnTo>
                    <a:pt x="772325" y="65430"/>
                  </a:lnTo>
                  <a:lnTo>
                    <a:pt x="772325" y="443852"/>
                  </a:lnTo>
                  <a:close/>
                </a:path>
                <a:path w="1204595" h="1034414">
                  <a:moveTo>
                    <a:pt x="772325" y="433844"/>
                  </a:moveTo>
                  <a:lnTo>
                    <a:pt x="748042" y="433844"/>
                  </a:lnTo>
                  <a:lnTo>
                    <a:pt x="748042" y="55422"/>
                  </a:lnTo>
                  <a:lnTo>
                    <a:pt x="772325" y="55422"/>
                  </a:lnTo>
                  <a:lnTo>
                    <a:pt x="772325" y="433844"/>
                  </a:lnTo>
                  <a:close/>
                </a:path>
                <a:path w="1204595" h="1034414">
                  <a:moveTo>
                    <a:pt x="865835" y="433844"/>
                  </a:moveTo>
                  <a:lnTo>
                    <a:pt x="841540" y="433844"/>
                  </a:lnTo>
                  <a:lnTo>
                    <a:pt x="841540" y="55422"/>
                  </a:lnTo>
                  <a:lnTo>
                    <a:pt x="865835" y="55422"/>
                  </a:lnTo>
                  <a:lnTo>
                    <a:pt x="865835" y="433844"/>
                  </a:lnTo>
                  <a:close/>
                </a:path>
                <a:path w="1204595" h="1034414">
                  <a:moveTo>
                    <a:pt x="24295" y="453859"/>
                  </a:moveTo>
                  <a:lnTo>
                    <a:pt x="0" y="453859"/>
                  </a:lnTo>
                  <a:lnTo>
                    <a:pt x="0" y="75437"/>
                  </a:lnTo>
                  <a:lnTo>
                    <a:pt x="24295" y="75437"/>
                  </a:lnTo>
                  <a:lnTo>
                    <a:pt x="24295" y="453859"/>
                  </a:lnTo>
                  <a:close/>
                </a:path>
                <a:path w="1204595" h="1034414">
                  <a:moveTo>
                    <a:pt x="117792" y="453859"/>
                  </a:moveTo>
                  <a:lnTo>
                    <a:pt x="93510" y="453859"/>
                  </a:lnTo>
                  <a:lnTo>
                    <a:pt x="93510" y="75437"/>
                  </a:lnTo>
                  <a:lnTo>
                    <a:pt x="117792" y="75437"/>
                  </a:lnTo>
                  <a:lnTo>
                    <a:pt x="117792" y="453859"/>
                  </a:lnTo>
                  <a:close/>
                </a:path>
                <a:path w="1204595" h="1034414">
                  <a:moveTo>
                    <a:pt x="211302" y="453859"/>
                  </a:moveTo>
                  <a:lnTo>
                    <a:pt x="187007" y="453859"/>
                  </a:lnTo>
                  <a:lnTo>
                    <a:pt x="187007" y="75437"/>
                  </a:lnTo>
                  <a:lnTo>
                    <a:pt x="211302" y="75437"/>
                  </a:lnTo>
                  <a:lnTo>
                    <a:pt x="211302" y="453859"/>
                  </a:lnTo>
                  <a:close/>
                </a:path>
                <a:path w="1204595" h="1034414">
                  <a:moveTo>
                    <a:pt x="211302" y="453859"/>
                  </a:moveTo>
                  <a:lnTo>
                    <a:pt x="187007" y="453859"/>
                  </a:lnTo>
                  <a:lnTo>
                    <a:pt x="187007" y="75437"/>
                  </a:lnTo>
                  <a:lnTo>
                    <a:pt x="211302" y="75437"/>
                  </a:lnTo>
                  <a:lnTo>
                    <a:pt x="211302" y="453859"/>
                  </a:lnTo>
                  <a:close/>
                </a:path>
                <a:path w="1204595" h="1034414">
                  <a:moveTo>
                    <a:pt x="304800" y="453859"/>
                  </a:moveTo>
                  <a:lnTo>
                    <a:pt x="280504" y="453859"/>
                  </a:lnTo>
                  <a:lnTo>
                    <a:pt x="280504" y="75437"/>
                  </a:lnTo>
                  <a:lnTo>
                    <a:pt x="304800" y="75437"/>
                  </a:lnTo>
                  <a:lnTo>
                    <a:pt x="304800" y="453859"/>
                  </a:lnTo>
                  <a:close/>
                </a:path>
                <a:path w="1204595" h="1034414">
                  <a:moveTo>
                    <a:pt x="304800" y="443852"/>
                  </a:moveTo>
                  <a:lnTo>
                    <a:pt x="280504" y="443852"/>
                  </a:lnTo>
                  <a:lnTo>
                    <a:pt x="280504" y="65430"/>
                  </a:lnTo>
                  <a:lnTo>
                    <a:pt x="304800" y="65430"/>
                  </a:lnTo>
                  <a:lnTo>
                    <a:pt x="304800" y="443852"/>
                  </a:lnTo>
                  <a:close/>
                </a:path>
                <a:path w="1204595" h="1034414">
                  <a:moveTo>
                    <a:pt x="304800" y="443852"/>
                  </a:moveTo>
                  <a:lnTo>
                    <a:pt x="280504" y="443852"/>
                  </a:lnTo>
                  <a:lnTo>
                    <a:pt x="280504" y="65430"/>
                  </a:lnTo>
                  <a:lnTo>
                    <a:pt x="304800" y="65430"/>
                  </a:lnTo>
                  <a:lnTo>
                    <a:pt x="304800" y="443852"/>
                  </a:lnTo>
                  <a:close/>
                </a:path>
                <a:path w="1204595" h="1034414">
                  <a:moveTo>
                    <a:pt x="398310" y="443852"/>
                  </a:moveTo>
                  <a:lnTo>
                    <a:pt x="374014" y="443852"/>
                  </a:lnTo>
                  <a:lnTo>
                    <a:pt x="374014" y="65430"/>
                  </a:lnTo>
                  <a:lnTo>
                    <a:pt x="398310" y="65430"/>
                  </a:lnTo>
                  <a:lnTo>
                    <a:pt x="398310" y="443852"/>
                  </a:lnTo>
                  <a:close/>
                </a:path>
                <a:path w="1204595" h="1034414">
                  <a:moveTo>
                    <a:pt x="1157160" y="466128"/>
                  </a:moveTo>
                  <a:lnTo>
                    <a:pt x="850099" y="466128"/>
                  </a:lnTo>
                  <a:lnTo>
                    <a:pt x="850099" y="264642"/>
                  </a:lnTo>
                  <a:lnTo>
                    <a:pt x="1157160" y="264642"/>
                  </a:lnTo>
                  <a:lnTo>
                    <a:pt x="1157160" y="466128"/>
                  </a:lnTo>
                  <a:close/>
                </a:path>
                <a:path w="1204595" h="1034414">
                  <a:moveTo>
                    <a:pt x="1156665" y="266915"/>
                  </a:moveTo>
                  <a:lnTo>
                    <a:pt x="850607" y="266915"/>
                  </a:lnTo>
                  <a:lnTo>
                    <a:pt x="850607" y="65430"/>
                  </a:lnTo>
                  <a:lnTo>
                    <a:pt x="1156665" y="65430"/>
                  </a:lnTo>
                  <a:lnTo>
                    <a:pt x="1156665" y="266915"/>
                  </a:lnTo>
                  <a:close/>
                </a:path>
                <a:path w="1204595" h="1034414">
                  <a:moveTo>
                    <a:pt x="1156665" y="67703"/>
                  </a:moveTo>
                  <a:lnTo>
                    <a:pt x="850595" y="67703"/>
                  </a:lnTo>
                  <a:lnTo>
                    <a:pt x="850595" y="0"/>
                  </a:lnTo>
                  <a:lnTo>
                    <a:pt x="1003630" y="0"/>
                  </a:lnTo>
                  <a:lnTo>
                    <a:pt x="1156665" y="0"/>
                  </a:lnTo>
                  <a:lnTo>
                    <a:pt x="1156665" y="677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7" name="object 4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215570" y="792454"/>
              <a:ext cx="379158" cy="70091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6221920" y="764946"/>
              <a:ext cx="367030" cy="30480"/>
            </a:xfrm>
            <a:custGeom>
              <a:avLst/>
              <a:gdLst/>
              <a:ahLst/>
              <a:cxnLst/>
              <a:rect l="l" t="t" r="r" b="b"/>
              <a:pathLst>
                <a:path w="367029" h="30479">
                  <a:moveTo>
                    <a:pt x="366458" y="30162"/>
                  </a:moveTo>
                  <a:lnTo>
                    <a:pt x="0" y="30162"/>
                  </a:lnTo>
                  <a:lnTo>
                    <a:pt x="0" y="0"/>
                  </a:lnTo>
                  <a:lnTo>
                    <a:pt x="183222" y="0"/>
                  </a:lnTo>
                  <a:lnTo>
                    <a:pt x="366458" y="0"/>
                  </a:lnTo>
                  <a:lnTo>
                    <a:pt x="366458" y="3016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9" name="object 4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215570" y="457199"/>
              <a:ext cx="379158" cy="314096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4074909" y="887399"/>
              <a:ext cx="1471930" cy="4460240"/>
            </a:xfrm>
            <a:custGeom>
              <a:avLst/>
              <a:gdLst/>
              <a:ahLst/>
              <a:cxnLst/>
              <a:rect l="l" t="t" r="r" b="b"/>
              <a:pathLst>
                <a:path w="1471929" h="4460240">
                  <a:moveTo>
                    <a:pt x="1165339" y="2746476"/>
                  </a:moveTo>
                  <a:lnTo>
                    <a:pt x="0" y="2746476"/>
                  </a:lnTo>
                  <a:lnTo>
                    <a:pt x="0" y="1004252"/>
                  </a:lnTo>
                  <a:lnTo>
                    <a:pt x="1165339" y="1004252"/>
                  </a:lnTo>
                  <a:lnTo>
                    <a:pt x="1165339" y="2746476"/>
                  </a:lnTo>
                  <a:close/>
                </a:path>
                <a:path w="1471929" h="4460240">
                  <a:moveTo>
                    <a:pt x="577380" y="1307287"/>
                  </a:moveTo>
                  <a:lnTo>
                    <a:pt x="528583" y="1310867"/>
                  </a:lnTo>
                  <a:lnTo>
                    <a:pt x="482010" y="1321269"/>
                  </a:lnTo>
                  <a:lnTo>
                    <a:pt x="438170" y="1337980"/>
                  </a:lnTo>
                  <a:lnTo>
                    <a:pt x="397575" y="1360490"/>
                  </a:lnTo>
                  <a:lnTo>
                    <a:pt x="360736" y="1388288"/>
                  </a:lnTo>
                  <a:lnTo>
                    <a:pt x="328162" y="1420863"/>
                  </a:lnTo>
                  <a:lnTo>
                    <a:pt x="300366" y="1457704"/>
                  </a:lnTo>
                  <a:lnTo>
                    <a:pt x="277858" y="1498300"/>
                  </a:lnTo>
                  <a:lnTo>
                    <a:pt x="261148" y="1542141"/>
                  </a:lnTo>
                  <a:lnTo>
                    <a:pt x="250747" y="1588715"/>
                  </a:lnTo>
                  <a:lnTo>
                    <a:pt x="247167" y="1637512"/>
                  </a:lnTo>
                  <a:lnTo>
                    <a:pt x="247167" y="3031782"/>
                  </a:lnTo>
                  <a:lnTo>
                    <a:pt x="577380" y="3031782"/>
                  </a:lnTo>
                  <a:lnTo>
                    <a:pt x="907605" y="3031782"/>
                  </a:lnTo>
                  <a:lnTo>
                    <a:pt x="907605" y="1637512"/>
                  </a:lnTo>
                  <a:lnTo>
                    <a:pt x="904025" y="1588715"/>
                  </a:lnTo>
                  <a:lnTo>
                    <a:pt x="893624" y="1542141"/>
                  </a:lnTo>
                  <a:lnTo>
                    <a:pt x="876914" y="1498300"/>
                  </a:lnTo>
                  <a:lnTo>
                    <a:pt x="854405" y="1457704"/>
                  </a:lnTo>
                  <a:lnTo>
                    <a:pt x="826608" y="1420863"/>
                  </a:lnTo>
                  <a:lnTo>
                    <a:pt x="794034" y="1388288"/>
                  </a:lnTo>
                  <a:lnTo>
                    <a:pt x="757194" y="1360490"/>
                  </a:lnTo>
                  <a:lnTo>
                    <a:pt x="716597" y="1337980"/>
                  </a:lnTo>
                  <a:lnTo>
                    <a:pt x="672755" y="1321269"/>
                  </a:lnTo>
                  <a:lnTo>
                    <a:pt x="626179" y="1310867"/>
                  </a:lnTo>
                  <a:lnTo>
                    <a:pt x="577380" y="1307287"/>
                  </a:lnTo>
                  <a:close/>
                </a:path>
                <a:path w="1471929" h="4460240">
                  <a:moveTo>
                    <a:pt x="581418" y="1385316"/>
                  </a:moveTo>
                  <a:lnTo>
                    <a:pt x="535802" y="1389403"/>
                  </a:lnTo>
                  <a:lnTo>
                    <a:pt x="492880" y="1401188"/>
                  </a:lnTo>
                  <a:lnTo>
                    <a:pt x="453358" y="1419954"/>
                  </a:lnTo>
                  <a:lnTo>
                    <a:pt x="417950" y="1444984"/>
                  </a:lnTo>
                  <a:lnTo>
                    <a:pt x="387374" y="1475563"/>
                  </a:lnTo>
                  <a:lnTo>
                    <a:pt x="362346" y="1510972"/>
                  </a:lnTo>
                  <a:lnTo>
                    <a:pt x="343581" y="1550496"/>
                  </a:lnTo>
                  <a:lnTo>
                    <a:pt x="331797" y="1593419"/>
                  </a:lnTo>
                  <a:lnTo>
                    <a:pt x="327710" y="1639023"/>
                  </a:lnTo>
                  <a:lnTo>
                    <a:pt x="327710" y="2710230"/>
                  </a:lnTo>
                  <a:lnTo>
                    <a:pt x="581418" y="2710230"/>
                  </a:lnTo>
                  <a:lnTo>
                    <a:pt x="835113" y="2710230"/>
                  </a:lnTo>
                  <a:lnTo>
                    <a:pt x="835113" y="1639023"/>
                  </a:lnTo>
                  <a:lnTo>
                    <a:pt x="831026" y="1593419"/>
                  </a:lnTo>
                  <a:lnTo>
                    <a:pt x="819241" y="1550496"/>
                  </a:lnTo>
                  <a:lnTo>
                    <a:pt x="800475" y="1510972"/>
                  </a:lnTo>
                  <a:lnTo>
                    <a:pt x="775446" y="1475563"/>
                  </a:lnTo>
                  <a:lnTo>
                    <a:pt x="744868" y="1444984"/>
                  </a:lnTo>
                  <a:lnTo>
                    <a:pt x="709461" y="1419954"/>
                  </a:lnTo>
                  <a:lnTo>
                    <a:pt x="669938" y="1401188"/>
                  </a:lnTo>
                  <a:lnTo>
                    <a:pt x="627019" y="1389403"/>
                  </a:lnTo>
                  <a:lnTo>
                    <a:pt x="581418" y="1385316"/>
                  </a:lnTo>
                  <a:close/>
                </a:path>
                <a:path w="1471929" h="4460240">
                  <a:moveTo>
                    <a:pt x="835113" y="1708619"/>
                  </a:moveTo>
                  <a:lnTo>
                    <a:pt x="327698" y="1708619"/>
                  </a:lnTo>
                  <a:lnTo>
                    <a:pt x="327698" y="1642173"/>
                  </a:lnTo>
                  <a:lnTo>
                    <a:pt x="835113" y="1642173"/>
                  </a:lnTo>
                  <a:lnTo>
                    <a:pt x="835113" y="1708619"/>
                  </a:lnTo>
                  <a:close/>
                </a:path>
                <a:path w="1471929" h="4460240">
                  <a:moveTo>
                    <a:pt x="543598" y="2710230"/>
                  </a:moveTo>
                  <a:lnTo>
                    <a:pt x="510374" y="2710230"/>
                  </a:lnTo>
                  <a:lnTo>
                    <a:pt x="510374" y="1708365"/>
                  </a:lnTo>
                  <a:lnTo>
                    <a:pt x="543598" y="1708365"/>
                  </a:lnTo>
                  <a:lnTo>
                    <a:pt x="543598" y="2710230"/>
                  </a:lnTo>
                  <a:close/>
                </a:path>
                <a:path w="1471929" h="4460240">
                  <a:moveTo>
                    <a:pt x="667550" y="2710230"/>
                  </a:moveTo>
                  <a:lnTo>
                    <a:pt x="634326" y="2710230"/>
                  </a:lnTo>
                  <a:lnTo>
                    <a:pt x="634326" y="1708365"/>
                  </a:lnTo>
                  <a:lnTo>
                    <a:pt x="667550" y="1708365"/>
                  </a:lnTo>
                  <a:lnTo>
                    <a:pt x="667550" y="2710230"/>
                  </a:lnTo>
                  <a:close/>
                </a:path>
                <a:path w="1471929" h="4460240">
                  <a:moveTo>
                    <a:pt x="791514" y="2710230"/>
                  </a:moveTo>
                  <a:lnTo>
                    <a:pt x="758291" y="2710230"/>
                  </a:lnTo>
                  <a:lnTo>
                    <a:pt x="758291" y="1708365"/>
                  </a:lnTo>
                  <a:lnTo>
                    <a:pt x="791514" y="1708365"/>
                  </a:lnTo>
                  <a:lnTo>
                    <a:pt x="791514" y="2710230"/>
                  </a:lnTo>
                  <a:close/>
                </a:path>
                <a:path w="1471929" h="4460240">
                  <a:moveTo>
                    <a:pt x="419633" y="2710230"/>
                  </a:moveTo>
                  <a:lnTo>
                    <a:pt x="386410" y="2710230"/>
                  </a:lnTo>
                  <a:lnTo>
                    <a:pt x="386410" y="1708365"/>
                  </a:lnTo>
                  <a:lnTo>
                    <a:pt x="419633" y="1708365"/>
                  </a:lnTo>
                  <a:lnTo>
                    <a:pt x="419633" y="2710230"/>
                  </a:lnTo>
                  <a:close/>
                </a:path>
                <a:path w="1471929" h="4460240">
                  <a:moveTo>
                    <a:pt x="1011301" y="4097566"/>
                  </a:moveTo>
                  <a:lnTo>
                    <a:pt x="143459" y="4097566"/>
                  </a:lnTo>
                  <a:lnTo>
                    <a:pt x="143459" y="3331413"/>
                  </a:lnTo>
                  <a:lnTo>
                    <a:pt x="1011301" y="3331413"/>
                  </a:lnTo>
                  <a:lnTo>
                    <a:pt x="1011301" y="4097566"/>
                  </a:lnTo>
                  <a:close/>
                </a:path>
                <a:path w="1471929" h="4460240">
                  <a:moveTo>
                    <a:pt x="1011301" y="3331413"/>
                  </a:moveTo>
                  <a:lnTo>
                    <a:pt x="143459" y="3331413"/>
                  </a:lnTo>
                  <a:lnTo>
                    <a:pt x="143459" y="2871317"/>
                  </a:lnTo>
                  <a:lnTo>
                    <a:pt x="1011301" y="2871317"/>
                  </a:lnTo>
                  <a:lnTo>
                    <a:pt x="1011301" y="3331413"/>
                  </a:lnTo>
                  <a:close/>
                </a:path>
                <a:path w="1471929" h="4460240">
                  <a:moveTo>
                    <a:pt x="1419047" y="4459998"/>
                  </a:moveTo>
                  <a:lnTo>
                    <a:pt x="911631" y="4459998"/>
                  </a:lnTo>
                  <a:lnTo>
                    <a:pt x="911631" y="4097566"/>
                  </a:lnTo>
                  <a:lnTo>
                    <a:pt x="1419047" y="4097566"/>
                  </a:lnTo>
                  <a:lnTo>
                    <a:pt x="1419047" y="4459998"/>
                  </a:lnTo>
                  <a:close/>
                </a:path>
                <a:path w="1471929" h="4460240">
                  <a:moveTo>
                    <a:pt x="947877" y="3493503"/>
                  </a:moveTo>
                  <a:lnTo>
                    <a:pt x="859282" y="3431082"/>
                  </a:lnTo>
                  <a:lnTo>
                    <a:pt x="1165339" y="3431082"/>
                  </a:lnTo>
                  <a:lnTo>
                    <a:pt x="1165339" y="3493503"/>
                  </a:lnTo>
                  <a:lnTo>
                    <a:pt x="947877" y="3493503"/>
                  </a:lnTo>
                  <a:close/>
                </a:path>
                <a:path w="1471929" h="4460240">
                  <a:moveTo>
                    <a:pt x="911631" y="3431082"/>
                  </a:moveTo>
                  <a:lnTo>
                    <a:pt x="1012304" y="3298190"/>
                  </a:lnTo>
                  <a:lnTo>
                    <a:pt x="1165339" y="3298190"/>
                  </a:lnTo>
                  <a:lnTo>
                    <a:pt x="1165339" y="3431082"/>
                  </a:lnTo>
                  <a:lnTo>
                    <a:pt x="911631" y="3431082"/>
                  </a:lnTo>
                  <a:close/>
                </a:path>
                <a:path w="1471929" h="4460240">
                  <a:moveTo>
                    <a:pt x="911631" y="4459998"/>
                  </a:moveTo>
                  <a:lnTo>
                    <a:pt x="243128" y="4459998"/>
                  </a:lnTo>
                  <a:lnTo>
                    <a:pt x="243128" y="4097566"/>
                  </a:lnTo>
                  <a:lnTo>
                    <a:pt x="911631" y="4097566"/>
                  </a:lnTo>
                  <a:lnTo>
                    <a:pt x="911631" y="4459998"/>
                  </a:lnTo>
                  <a:close/>
                </a:path>
                <a:path w="1471929" h="4460240">
                  <a:moveTo>
                    <a:pt x="577380" y="3000184"/>
                  </a:moveTo>
                  <a:lnTo>
                    <a:pt x="531779" y="3004272"/>
                  </a:lnTo>
                  <a:lnTo>
                    <a:pt x="488858" y="3016056"/>
                  </a:lnTo>
                  <a:lnTo>
                    <a:pt x="449334" y="3034822"/>
                  </a:lnTo>
                  <a:lnTo>
                    <a:pt x="413924" y="3059852"/>
                  </a:lnTo>
                  <a:lnTo>
                    <a:pt x="383345" y="3090429"/>
                  </a:lnTo>
                  <a:lnTo>
                    <a:pt x="358313" y="3125837"/>
                  </a:lnTo>
                  <a:lnTo>
                    <a:pt x="339546" y="3165359"/>
                  </a:lnTo>
                  <a:lnTo>
                    <a:pt x="327760" y="3208279"/>
                  </a:lnTo>
                  <a:lnTo>
                    <a:pt x="323672" y="3253879"/>
                  </a:lnTo>
                  <a:lnTo>
                    <a:pt x="323672" y="4097566"/>
                  </a:lnTo>
                  <a:lnTo>
                    <a:pt x="577380" y="4097566"/>
                  </a:lnTo>
                  <a:lnTo>
                    <a:pt x="831088" y="4097566"/>
                  </a:lnTo>
                  <a:lnTo>
                    <a:pt x="831088" y="3253879"/>
                  </a:lnTo>
                  <a:lnTo>
                    <a:pt x="827000" y="3208279"/>
                  </a:lnTo>
                  <a:lnTo>
                    <a:pt x="815215" y="3165359"/>
                  </a:lnTo>
                  <a:lnTo>
                    <a:pt x="796449" y="3125837"/>
                  </a:lnTo>
                  <a:lnTo>
                    <a:pt x="771419" y="3090429"/>
                  </a:lnTo>
                  <a:lnTo>
                    <a:pt x="740840" y="3059852"/>
                  </a:lnTo>
                  <a:lnTo>
                    <a:pt x="705431" y="3034822"/>
                  </a:lnTo>
                  <a:lnTo>
                    <a:pt x="665907" y="3016056"/>
                  </a:lnTo>
                  <a:lnTo>
                    <a:pt x="622984" y="3004272"/>
                  </a:lnTo>
                  <a:lnTo>
                    <a:pt x="577380" y="3000184"/>
                  </a:lnTo>
                  <a:close/>
                </a:path>
                <a:path w="1471929" h="4460240">
                  <a:moveTo>
                    <a:pt x="831088" y="3364636"/>
                  </a:moveTo>
                  <a:lnTo>
                    <a:pt x="323672" y="3364636"/>
                  </a:lnTo>
                  <a:lnTo>
                    <a:pt x="323672" y="3298190"/>
                  </a:lnTo>
                  <a:lnTo>
                    <a:pt x="831088" y="3298190"/>
                  </a:lnTo>
                  <a:lnTo>
                    <a:pt x="831088" y="3364636"/>
                  </a:lnTo>
                  <a:close/>
                </a:path>
                <a:path w="1471929" h="4460240">
                  <a:moveTo>
                    <a:pt x="539572" y="4109389"/>
                  </a:moveTo>
                  <a:lnTo>
                    <a:pt x="506349" y="4109389"/>
                  </a:lnTo>
                  <a:lnTo>
                    <a:pt x="506349" y="3364382"/>
                  </a:lnTo>
                  <a:lnTo>
                    <a:pt x="539572" y="3364382"/>
                  </a:lnTo>
                  <a:lnTo>
                    <a:pt x="539572" y="4109389"/>
                  </a:lnTo>
                  <a:close/>
                </a:path>
                <a:path w="1471929" h="4460240">
                  <a:moveTo>
                    <a:pt x="663524" y="4109389"/>
                  </a:moveTo>
                  <a:lnTo>
                    <a:pt x="630301" y="4109389"/>
                  </a:lnTo>
                  <a:lnTo>
                    <a:pt x="630301" y="3364382"/>
                  </a:lnTo>
                  <a:lnTo>
                    <a:pt x="663524" y="3364382"/>
                  </a:lnTo>
                  <a:lnTo>
                    <a:pt x="663524" y="4109389"/>
                  </a:lnTo>
                  <a:close/>
                </a:path>
                <a:path w="1471929" h="4460240">
                  <a:moveTo>
                    <a:pt x="787488" y="4109389"/>
                  </a:moveTo>
                  <a:lnTo>
                    <a:pt x="754265" y="4109389"/>
                  </a:lnTo>
                  <a:lnTo>
                    <a:pt x="754265" y="3364382"/>
                  </a:lnTo>
                  <a:lnTo>
                    <a:pt x="787488" y="3364382"/>
                  </a:lnTo>
                  <a:lnTo>
                    <a:pt x="787488" y="4109389"/>
                  </a:lnTo>
                  <a:close/>
                </a:path>
                <a:path w="1471929" h="4460240">
                  <a:moveTo>
                    <a:pt x="415607" y="4109389"/>
                  </a:moveTo>
                  <a:lnTo>
                    <a:pt x="382384" y="4109389"/>
                  </a:lnTo>
                  <a:lnTo>
                    <a:pt x="382384" y="3364382"/>
                  </a:lnTo>
                  <a:lnTo>
                    <a:pt x="415607" y="3364382"/>
                  </a:lnTo>
                  <a:lnTo>
                    <a:pt x="415607" y="4109389"/>
                  </a:lnTo>
                  <a:close/>
                </a:path>
                <a:path w="1471929" h="4460240">
                  <a:moveTo>
                    <a:pt x="1011301" y="2871317"/>
                  </a:moveTo>
                  <a:lnTo>
                    <a:pt x="143459" y="2871317"/>
                  </a:lnTo>
                  <a:lnTo>
                    <a:pt x="143459" y="2790774"/>
                  </a:lnTo>
                  <a:lnTo>
                    <a:pt x="1011301" y="2790774"/>
                  </a:lnTo>
                  <a:lnTo>
                    <a:pt x="1011301" y="2871317"/>
                  </a:lnTo>
                  <a:close/>
                </a:path>
                <a:path w="1471929" h="4460240">
                  <a:moveTo>
                    <a:pt x="804405" y="2871317"/>
                  </a:moveTo>
                  <a:lnTo>
                    <a:pt x="350354" y="2871317"/>
                  </a:lnTo>
                  <a:lnTo>
                    <a:pt x="350354" y="2790774"/>
                  </a:lnTo>
                  <a:lnTo>
                    <a:pt x="804405" y="2790774"/>
                  </a:lnTo>
                  <a:lnTo>
                    <a:pt x="804405" y="2871317"/>
                  </a:lnTo>
                  <a:close/>
                </a:path>
                <a:path w="1471929" h="4460240">
                  <a:moveTo>
                    <a:pt x="1011301" y="2790774"/>
                  </a:moveTo>
                  <a:lnTo>
                    <a:pt x="143459" y="2790774"/>
                  </a:lnTo>
                  <a:lnTo>
                    <a:pt x="143459" y="2746476"/>
                  </a:lnTo>
                  <a:lnTo>
                    <a:pt x="1011301" y="2746476"/>
                  </a:lnTo>
                  <a:lnTo>
                    <a:pt x="1011301" y="2790774"/>
                  </a:lnTo>
                  <a:close/>
                </a:path>
                <a:path w="1471929" h="4460240">
                  <a:moveTo>
                    <a:pt x="143459" y="2746476"/>
                  </a:moveTo>
                  <a:lnTo>
                    <a:pt x="1011301" y="2746476"/>
                  </a:lnTo>
                  <a:lnTo>
                    <a:pt x="1011301" y="2452497"/>
                  </a:lnTo>
                  <a:lnTo>
                    <a:pt x="143459" y="2452497"/>
                  </a:lnTo>
                  <a:lnTo>
                    <a:pt x="143459" y="2746476"/>
                  </a:lnTo>
                  <a:close/>
                </a:path>
                <a:path w="1471929" h="4460240">
                  <a:moveTo>
                    <a:pt x="853744" y="2682036"/>
                  </a:moveTo>
                  <a:lnTo>
                    <a:pt x="309092" y="2682036"/>
                  </a:lnTo>
                  <a:lnTo>
                    <a:pt x="309092" y="2518943"/>
                  </a:lnTo>
                  <a:lnTo>
                    <a:pt x="853744" y="2518943"/>
                  </a:lnTo>
                  <a:lnTo>
                    <a:pt x="853744" y="2682036"/>
                  </a:lnTo>
                  <a:close/>
                </a:path>
                <a:path w="1471929" h="4460240">
                  <a:moveTo>
                    <a:pt x="333248" y="1720138"/>
                  </a:moveTo>
                  <a:lnTo>
                    <a:pt x="153035" y="1720138"/>
                  </a:lnTo>
                  <a:lnTo>
                    <a:pt x="153035" y="1630667"/>
                  </a:lnTo>
                  <a:lnTo>
                    <a:pt x="333248" y="1630667"/>
                  </a:lnTo>
                  <a:lnTo>
                    <a:pt x="333248" y="1720138"/>
                  </a:lnTo>
                  <a:close/>
                </a:path>
                <a:path w="1471929" h="4460240">
                  <a:moveTo>
                    <a:pt x="1015326" y="1720138"/>
                  </a:moveTo>
                  <a:lnTo>
                    <a:pt x="835113" y="1720138"/>
                  </a:lnTo>
                  <a:lnTo>
                    <a:pt x="835113" y="1630667"/>
                  </a:lnTo>
                  <a:lnTo>
                    <a:pt x="1015326" y="1630667"/>
                  </a:lnTo>
                  <a:lnTo>
                    <a:pt x="1015326" y="1720138"/>
                  </a:lnTo>
                  <a:close/>
                </a:path>
                <a:path w="1471929" h="4460240">
                  <a:moveTo>
                    <a:pt x="626148" y="1397393"/>
                  </a:moveTo>
                  <a:lnTo>
                    <a:pt x="536676" y="1397393"/>
                  </a:lnTo>
                  <a:lnTo>
                    <a:pt x="536676" y="1217180"/>
                  </a:lnTo>
                  <a:lnTo>
                    <a:pt x="626148" y="1217180"/>
                  </a:lnTo>
                  <a:lnTo>
                    <a:pt x="626148" y="1397393"/>
                  </a:lnTo>
                  <a:close/>
                </a:path>
                <a:path w="1471929" h="4460240">
                  <a:moveTo>
                    <a:pt x="1165339" y="1003249"/>
                  </a:moveTo>
                  <a:lnTo>
                    <a:pt x="0" y="1003249"/>
                  </a:lnTo>
                  <a:lnTo>
                    <a:pt x="0" y="738974"/>
                  </a:lnTo>
                  <a:lnTo>
                    <a:pt x="1165339" y="738974"/>
                  </a:lnTo>
                  <a:lnTo>
                    <a:pt x="1165339" y="1003249"/>
                  </a:lnTo>
                  <a:close/>
                </a:path>
                <a:path w="1471929" h="4460240">
                  <a:moveTo>
                    <a:pt x="1165339" y="737958"/>
                  </a:moveTo>
                  <a:lnTo>
                    <a:pt x="0" y="737958"/>
                  </a:lnTo>
                  <a:lnTo>
                    <a:pt x="0" y="536600"/>
                  </a:lnTo>
                  <a:lnTo>
                    <a:pt x="1165339" y="536600"/>
                  </a:lnTo>
                  <a:lnTo>
                    <a:pt x="1165339" y="737958"/>
                  </a:lnTo>
                  <a:close/>
                </a:path>
                <a:path w="1471929" h="4460240">
                  <a:moveTo>
                    <a:pt x="644842" y="658926"/>
                  </a:moveTo>
                  <a:lnTo>
                    <a:pt x="517982" y="658926"/>
                  </a:lnTo>
                  <a:lnTo>
                    <a:pt x="517982" y="591972"/>
                  </a:lnTo>
                  <a:lnTo>
                    <a:pt x="644842" y="591972"/>
                  </a:lnTo>
                  <a:lnTo>
                    <a:pt x="644842" y="658926"/>
                  </a:lnTo>
                  <a:close/>
                </a:path>
                <a:path w="1471929" h="4460240">
                  <a:moveTo>
                    <a:pt x="931519" y="658926"/>
                  </a:moveTo>
                  <a:lnTo>
                    <a:pt x="804672" y="658926"/>
                  </a:lnTo>
                  <a:lnTo>
                    <a:pt x="804672" y="591972"/>
                  </a:lnTo>
                  <a:lnTo>
                    <a:pt x="931519" y="591972"/>
                  </a:lnTo>
                  <a:lnTo>
                    <a:pt x="931519" y="658926"/>
                  </a:lnTo>
                  <a:close/>
                </a:path>
                <a:path w="1471929" h="4460240">
                  <a:moveTo>
                    <a:pt x="1165339" y="658926"/>
                  </a:moveTo>
                  <a:lnTo>
                    <a:pt x="1091336" y="658926"/>
                  </a:lnTo>
                  <a:lnTo>
                    <a:pt x="1091336" y="591972"/>
                  </a:lnTo>
                  <a:lnTo>
                    <a:pt x="1165339" y="591972"/>
                  </a:lnTo>
                  <a:lnTo>
                    <a:pt x="1165339" y="658926"/>
                  </a:lnTo>
                  <a:close/>
                </a:path>
                <a:path w="1471929" h="4460240">
                  <a:moveTo>
                    <a:pt x="233819" y="591985"/>
                  </a:moveTo>
                  <a:lnTo>
                    <a:pt x="360679" y="591985"/>
                  </a:lnTo>
                  <a:lnTo>
                    <a:pt x="360679" y="658939"/>
                  </a:lnTo>
                  <a:lnTo>
                    <a:pt x="233819" y="658939"/>
                  </a:lnTo>
                  <a:lnTo>
                    <a:pt x="233819" y="591985"/>
                  </a:lnTo>
                  <a:close/>
                </a:path>
                <a:path w="1471929" h="4460240">
                  <a:moveTo>
                    <a:pt x="0" y="591985"/>
                  </a:moveTo>
                  <a:lnTo>
                    <a:pt x="74002" y="591985"/>
                  </a:lnTo>
                  <a:lnTo>
                    <a:pt x="74002" y="658939"/>
                  </a:lnTo>
                  <a:lnTo>
                    <a:pt x="0" y="658939"/>
                  </a:lnTo>
                  <a:lnTo>
                    <a:pt x="0" y="591985"/>
                  </a:lnTo>
                  <a:close/>
                </a:path>
                <a:path w="1471929" h="4460240">
                  <a:moveTo>
                    <a:pt x="1165339" y="535597"/>
                  </a:moveTo>
                  <a:lnTo>
                    <a:pt x="0" y="535597"/>
                  </a:lnTo>
                  <a:lnTo>
                    <a:pt x="0" y="434924"/>
                  </a:lnTo>
                  <a:lnTo>
                    <a:pt x="1165339" y="434924"/>
                  </a:lnTo>
                  <a:lnTo>
                    <a:pt x="1165339" y="535597"/>
                  </a:lnTo>
                  <a:close/>
                </a:path>
                <a:path w="1471929" h="4460240">
                  <a:moveTo>
                    <a:pt x="1056614" y="434924"/>
                  </a:moveTo>
                  <a:lnTo>
                    <a:pt x="132651" y="434924"/>
                  </a:lnTo>
                  <a:lnTo>
                    <a:pt x="132651" y="334251"/>
                  </a:lnTo>
                  <a:lnTo>
                    <a:pt x="1056614" y="334251"/>
                  </a:lnTo>
                  <a:lnTo>
                    <a:pt x="1056614" y="434924"/>
                  </a:lnTo>
                  <a:close/>
                </a:path>
                <a:path w="1471929" h="4460240">
                  <a:moveTo>
                    <a:pt x="1056614" y="68465"/>
                  </a:moveTo>
                  <a:lnTo>
                    <a:pt x="132651" y="68465"/>
                  </a:lnTo>
                  <a:lnTo>
                    <a:pt x="132651" y="0"/>
                  </a:lnTo>
                  <a:lnTo>
                    <a:pt x="1056614" y="0"/>
                  </a:lnTo>
                  <a:lnTo>
                    <a:pt x="1056614" y="68465"/>
                  </a:lnTo>
                  <a:close/>
                </a:path>
                <a:path w="1471929" h="4460240">
                  <a:moveTo>
                    <a:pt x="560019" y="412648"/>
                  </a:moveTo>
                  <a:lnTo>
                    <a:pt x="535724" y="412648"/>
                  </a:lnTo>
                  <a:lnTo>
                    <a:pt x="535724" y="34226"/>
                  </a:lnTo>
                  <a:lnTo>
                    <a:pt x="560019" y="34226"/>
                  </a:lnTo>
                  <a:lnTo>
                    <a:pt x="560019" y="412648"/>
                  </a:lnTo>
                  <a:close/>
                </a:path>
                <a:path w="1471929" h="4460240">
                  <a:moveTo>
                    <a:pt x="653516" y="412648"/>
                  </a:moveTo>
                  <a:lnTo>
                    <a:pt x="629221" y="412648"/>
                  </a:lnTo>
                  <a:lnTo>
                    <a:pt x="629221" y="34226"/>
                  </a:lnTo>
                  <a:lnTo>
                    <a:pt x="653516" y="34226"/>
                  </a:lnTo>
                  <a:lnTo>
                    <a:pt x="653516" y="412648"/>
                  </a:lnTo>
                  <a:close/>
                </a:path>
                <a:path w="1471929" h="4460240">
                  <a:moveTo>
                    <a:pt x="747026" y="412648"/>
                  </a:moveTo>
                  <a:lnTo>
                    <a:pt x="722744" y="412648"/>
                  </a:lnTo>
                  <a:lnTo>
                    <a:pt x="722744" y="34226"/>
                  </a:lnTo>
                  <a:lnTo>
                    <a:pt x="747026" y="34226"/>
                  </a:lnTo>
                  <a:lnTo>
                    <a:pt x="747026" y="412648"/>
                  </a:lnTo>
                  <a:close/>
                </a:path>
                <a:path w="1471929" h="4460240">
                  <a:moveTo>
                    <a:pt x="840524" y="412648"/>
                  </a:moveTo>
                  <a:lnTo>
                    <a:pt x="816228" y="412648"/>
                  </a:lnTo>
                  <a:lnTo>
                    <a:pt x="816228" y="34226"/>
                  </a:lnTo>
                  <a:lnTo>
                    <a:pt x="840524" y="34226"/>
                  </a:lnTo>
                  <a:lnTo>
                    <a:pt x="840524" y="412648"/>
                  </a:lnTo>
                  <a:close/>
                </a:path>
                <a:path w="1471929" h="4460240">
                  <a:moveTo>
                    <a:pt x="1382801" y="4097566"/>
                  </a:moveTo>
                  <a:lnTo>
                    <a:pt x="947877" y="4097566"/>
                  </a:lnTo>
                  <a:lnTo>
                    <a:pt x="947877" y="3493503"/>
                  </a:lnTo>
                  <a:lnTo>
                    <a:pt x="1382801" y="3493503"/>
                  </a:lnTo>
                  <a:lnTo>
                    <a:pt x="1382801" y="4097566"/>
                  </a:lnTo>
                  <a:close/>
                </a:path>
                <a:path w="1471929" h="4460240">
                  <a:moveTo>
                    <a:pt x="1382801" y="3493503"/>
                  </a:moveTo>
                  <a:lnTo>
                    <a:pt x="1471396" y="3431082"/>
                  </a:lnTo>
                  <a:lnTo>
                    <a:pt x="1165339" y="3431082"/>
                  </a:lnTo>
                  <a:lnTo>
                    <a:pt x="1165339" y="3493503"/>
                  </a:lnTo>
                  <a:lnTo>
                    <a:pt x="1382801" y="3493503"/>
                  </a:lnTo>
                  <a:close/>
                </a:path>
                <a:path w="1471929" h="4460240">
                  <a:moveTo>
                    <a:pt x="1419047" y="3431082"/>
                  </a:moveTo>
                  <a:lnTo>
                    <a:pt x="1318361" y="3298190"/>
                  </a:lnTo>
                  <a:lnTo>
                    <a:pt x="1165339" y="3298190"/>
                  </a:lnTo>
                  <a:lnTo>
                    <a:pt x="1165339" y="3431082"/>
                  </a:lnTo>
                  <a:lnTo>
                    <a:pt x="1419047" y="3431082"/>
                  </a:lnTo>
                  <a:close/>
                </a:path>
                <a:path w="1471929" h="4460240">
                  <a:moveTo>
                    <a:pt x="1318361" y="3298190"/>
                  </a:moveTo>
                  <a:lnTo>
                    <a:pt x="1012304" y="3298190"/>
                  </a:lnTo>
                  <a:lnTo>
                    <a:pt x="1012304" y="1469898"/>
                  </a:lnTo>
                  <a:lnTo>
                    <a:pt x="1318361" y="1469898"/>
                  </a:lnTo>
                  <a:lnTo>
                    <a:pt x="1318361" y="3298190"/>
                  </a:lnTo>
                  <a:close/>
                </a:path>
                <a:path w="1471929" h="4460240">
                  <a:moveTo>
                    <a:pt x="1012304" y="1469885"/>
                  </a:moveTo>
                  <a:lnTo>
                    <a:pt x="1318361" y="1469885"/>
                  </a:lnTo>
                  <a:lnTo>
                    <a:pt x="1318361" y="1385316"/>
                  </a:lnTo>
                  <a:lnTo>
                    <a:pt x="1012304" y="1385316"/>
                  </a:lnTo>
                  <a:lnTo>
                    <a:pt x="1012304" y="146988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1" name="object 5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016437" y="1883799"/>
              <a:ext cx="447624" cy="395262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4236619" y="856192"/>
              <a:ext cx="1204595" cy="1034415"/>
            </a:xfrm>
            <a:custGeom>
              <a:avLst/>
              <a:gdLst/>
              <a:ahLst/>
              <a:cxnLst/>
              <a:rect l="l" t="t" r="r" b="b"/>
              <a:pathLst>
                <a:path w="1204595" h="1034414">
                  <a:moveTo>
                    <a:pt x="850595" y="816495"/>
                  </a:moveTo>
                  <a:lnTo>
                    <a:pt x="1156652" y="816495"/>
                  </a:lnTo>
                  <a:lnTo>
                    <a:pt x="1156652" y="1033957"/>
                  </a:lnTo>
                  <a:lnTo>
                    <a:pt x="850595" y="1033957"/>
                  </a:lnTo>
                  <a:lnTo>
                    <a:pt x="850595" y="816495"/>
                  </a:lnTo>
                  <a:close/>
                </a:path>
                <a:path w="1204595" h="1034414">
                  <a:moveTo>
                    <a:pt x="802779" y="723861"/>
                  </a:moveTo>
                  <a:lnTo>
                    <a:pt x="1204480" y="723861"/>
                  </a:lnTo>
                  <a:lnTo>
                    <a:pt x="1204480" y="816483"/>
                  </a:lnTo>
                  <a:lnTo>
                    <a:pt x="802779" y="816483"/>
                  </a:lnTo>
                  <a:lnTo>
                    <a:pt x="802779" y="723861"/>
                  </a:lnTo>
                  <a:close/>
                </a:path>
                <a:path w="1204595" h="1034414">
                  <a:moveTo>
                    <a:pt x="678815" y="443852"/>
                  </a:moveTo>
                  <a:lnTo>
                    <a:pt x="654519" y="443852"/>
                  </a:lnTo>
                  <a:lnTo>
                    <a:pt x="654519" y="65430"/>
                  </a:lnTo>
                  <a:lnTo>
                    <a:pt x="678815" y="65430"/>
                  </a:lnTo>
                  <a:lnTo>
                    <a:pt x="678815" y="443852"/>
                  </a:lnTo>
                  <a:close/>
                </a:path>
                <a:path w="1204595" h="1034414">
                  <a:moveTo>
                    <a:pt x="772325" y="443852"/>
                  </a:moveTo>
                  <a:lnTo>
                    <a:pt x="748042" y="443852"/>
                  </a:lnTo>
                  <a:lnTo>
                    <a:pt x="748042" y="65430"/>
                  </a:lnTo>
                  <a:lnTo>
                    <a:pt x="772325" y="65430"/>
                  </a:lnTo>
                  <a:lnTo>
                    <a:pt x="772325" y="443852"/>
                  </a:lnTo>
                  <a:close/>
                </a:path>
                <a:path w="1204595" h="1034414">
                  <a:moveTo>
                    <a:pt x="772325" y="433857"/>
                  </a:moveTo>
                  <a:lnTo>
                    <a:pt x="748042" y="433857"/>
                  </a:lnTo>
                  <a:lnTo>
                    <a:pt x="748042" y="55435"/>
                  </a:lnTo>
                  <a:lnTo>
                    <a:pt x="772325" y="55435"/>
                  </a:lnTo>
                  <a:lnTo>
                    <a:pt x="772325" y="433857"/>
                  </a:lnTo>
                  <a:close/>
                </a:path>
                <a:path w="1204595" h="1034414">
                  <a:moveTo>
                    <a:pt x="865822" y="433857"/>
                  </a:moveTo>
                  <a:lnTo>
                    <a:pt x="841527" y="433857"/>
                  </a:lnTo>
                  <a:lnTo>
                    <a:pt x="841527" y="55435"/>
                  </a:lnTo>
                  <a:lnTo>
                    <a:pt x="865822" y="55435"/>
                  </a:lnTo>
                  <a:lnTo>
                    <a:pt x="865822" y="433857"/>
                  </a:lnTo>
                  <a:close/>
                </a:path>
                <a:path w="1204595" h="1034414">
                  <a:moveTo>
                    <a:pt x="24295" y="453859"/>
                  </a:moveTo>
                  <a:lnTo>
                    <a:pt x="0" y="453859"/>
                  </a:lnTo>
                  <a:lnTo>
                    <a:pt x="0" y="75438"/>
                  </a:lnTo>
                  <a:lnTo>
                    <a:pt x="24295" y="75438"/>
                  </a:lnTo>
                  <a:lnTo>
                    <a:pt x="24295" y="453859"/>
                  </a:lnTo>
                  <a:close/>
                </a:path>
                <a:path w="1204595" h="1034414">
                  <a:moveTo>
                    <a:pt x="117792" y="453859"/>
                  </a:moveTo>
                  <a:lnTo>
                    <a:pt x="93510" y="453859"/>
                  </a:lnTo>
                  <a:lnTo>
                    <a:pt x="93510" y="75438"/>
                  </a:lnTo>
                  <a:lnTo>
                    <a:pt x="117792" y="75438"/>
                  </a:lnTo>
                  <a:lnTo>
                    <a:pt x="117792" y="453859"/>
                  </a:lnTo>
                  <a:close/>
                </a:path>
                <a:path w="1204595" h="1034414">
                  <a:moveTo>
                    <a:pt x="211302" y="453859"/>
                  </a:moveTo>
                  <a:lnTo>
                    <a:pt x="187007" y="453859"/>
                  </a:lnTo>
                  <a:lnTo>
                    <a:pt x="187007" y="75438"/>
                  </a:lnTo>
                  <a:lnTo>
                    <a:pt x="211302" y="75438"/>
                  </a:lnTo>
                  <a:lnTo>
                    <a:pt x="211302" y="453859"/>
                  </a:lnTo>
                  <a:close/>
                </a:path>
                <a:path w="1204595" h="1034414">
                  <a:moveTo>
                    <a:pt x="211302" y="453859"/>
                  </a:moveTo>
                  <a:lnTo>
                    <a:pt x="187007" y="453859"/>
                  </a:lnTo>
                  <a:lnTo>
                    <a:pt x="187007" y="75438"/>
                  </a:lnTo>
                  <a:lnTo>
                    <a:pt x="211302" y="75438"/>
                  </a:lnTo>
                  <a:lnTo>
                    <a:pt x="211302" y="453859"/>
                  </a:lnTo>
                  <a:close/>
                </a:path>
                <a:path w="1204595" h="1034414">
                  <a:moveTo>
                    <a:pt x="304800" y="453859"/>
                  </a:moveTo>
                  <a:lnTo>
                    <a:pt x="280504" y="453859"/>
                  </a:lnTo>
                  <a:lnTo>
                    <a:pt x="280504" y="75438"/>
                  </a:lnTo>
                  <a:lnTo>
                    <a:pt x="304800" y="75438"/>
                  </a:lnTo>
                  <a:lnTo>
                    <a:pt x="304800" y="453859"/>
                  </a:lnTo>
                  <a:close/>
                </a:path>
                <a:path w="1204595" h="1034414">
                  <a:moveTo>
                    <a:pt x="304800" y="443852"/>
                  </a:moveTo>
                  <a:lnTo>
                    <a:pt x="280504" y="443852"/>
                  </a:lnTo>
                  <a:lnTo>
                    <a:pt x="280504" y="65430"/>
                  </a:lnTo>
                  <a:lnTo>
                    <a:pt x="304800" y="65430"/>
                  </a:lnTo>
                  <a:lnTo>
                    <a:pt x="304800" y="443852"/>
                  </a:lnTo>
                  <a:close/>
                </a:path>
                <a:path w="1204595" h="1034414">
                  <a:moveTo>
                    <a:pt x="304800" y="443852"/>
                  </a:moveTo>
                  <a:lnTo>
                    <a:pt x="280504" y="443852"/>
                  </a:lnTo>
                  <a:lnTo>
                    <a:pt x="280504" y="65430"/>
                  </a:lnTo>
                  <a:lnTo>
                    <a:pt x="304800" y="65430"/>
                  </a:lnTo>
                  <a:lnTo>
                    <a:pt x="304800" y="443852"/>
                  </a:lnTo>
                  <a:close/>
                </a:path>
                <a:path w="1204595" h="1034414">
                  <a:moveTo>
                    <a:pt x="398310" y="443852"/>
                  </a:moveTo>
                  <a:lnTo>
                    <a:pt x="374015" y="443852"/>
                  </a:lnTo>
                  <a:lnTo>
                    <a:pt x="374015" y="65430"/>
                  </a:lnTo>
                  <a:lnTo>
                    <a:pt x="398310" y="65430"/>
                  </a:lnTo>
                  <a:lnTo>
                    <a:pt x="398310" y="443852"/>
                  </a:lnTo>
                  <a:close/>
                </a:path>
                <a:path w="1204595" h="1034414">
                  <a:moveTo>
                    <a:pt x="1157160" y="466128"/>
                  </a:moveTo>
                  <a:lnTo>
                    <a:pt x="850099" y="466128"/>
                  </a:lnTo>
                  <a:lnTo>
                    <a:pt x="850099" y="264642"/>
                  </a:lnTo>
                  <a:lnTo>
                    <a:pt x="1157160" y="264642"/>
                  </a:lnTo>
                  <a:lnTo>
                    <a:pt x="1157160" y="466128"/>
                  </a:lnTo>
                  <a:close/>
                </a:path>
                <a:path w="1204595" h="1034414">
                  <a:moveTo>
                    <a:pt x="1156652" y="266915"/>
                  </a:moveTo>
                  <a:lnTo>
                    <a:pt x="850595" y="266915"/>
                  </a:lnTo>
                  <a:lnTo>
                    <a:pt x="850595" y="65430"/>
                  </a:lnTo>
                  <a:lnTo>
                    <a:pt x="1156652" y="65430"/>
                  </a:lnTo>
                  <a:lnTo>
                    <a:pt x="1156652" y="266915"/>
                  </a:lnTo>
                  <a:close/>
                </a:path>
                <a:path w="1204595" h="1034414">
                  <a:moveTo>
                    <a:pt x="1156652" y="67703"/>
                  </a:moveTo>
                  <a:lnTo>
                    <a:pt x="850595" y="67703"/>
                  </a:lnTo>
                  <a:lnTo>
                    <a:pt x="850595" y="0"/>
                  </a:lnTo>
                  <a:lnTo>
                    <a:pt x="1003630" y="0"/>
                  </a:lnTo>
                  <a:lnTo>
                    <a:pt x="1156652" y="0"/>
                  </a:lnTo>
                  <a:lnTo>
                    <a:pt x="1156652" y="677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3" name="object 5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50664" y="792450"/>
              <a:ext cx="379158" cy="70091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5057014" y="764955"/>
              <a:ext cx="367030" cy="30480"/>
            </a:xfrm>
            <a:custGeom>
              <a:avLst/>
              <a:gdLst/>
              <a:ahLst/>
              <a:cxnLst/>
              <a:rect l="l" t="t" r="r" b="b"/>
              <a:pathLst>
                <a:path w="367029" h="30479">
                  <a:moveTo>
                    <a:pt x="366458" y="30149"/>
                  </a:moveTo>
                  <a:lnTo>
                    <a:pt x="0" y="30149"/>
                  </a:lnTo>
                  <a:lnTo>
                    <a:pt x="0" y="0"/>
                  </a:lnTo>
                  <a:lnTo>
                    <a:pt x="183235" y="0"/>
                  </a:lnTo>
                  <a:lnTo>
                    <a:pt x="366458" y="0"/>
                  </a:lnTo>
                  <a:lnTo>
                    <a:pt x="366458" y="3014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5" name="object 5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050664" y="457196"/>
              <a:ext cx="379158" cy="314109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2909571" y="887396"/>
              <a:ext cx="1471930" cy="4460240"/>
            </a:xfrm>
            <a:custGeom>
              <a:avLst/>
              <a:gdLst/>
              <a:ahLst/>
              <a:cxnLst/>
              <a:rect l="l" t="t" r="r" b="b"/>
              <a:pathLst>
                <a:path w="1471929" h="4460240">
                  <a:moveTo>
                    <a:pt x="1165339" y="2746476"/>
                  </a:moveTo>
                  <a:lnTo>
                    <a:pt x="0" y="2746476"/>
                  </a:lnTo>
                  <a:lnTo>
                    <a:pt x="0" y="1004760"/>
                  </a:lnTo>
                  <a:lnTo>
                    <a:pt x="1165339" y="1004760"/>
                  </a:lnTo>
                  <a:lnTo>
                    <a:pt x="1165339" y="2746476"/>
                  </a:lnTo>
                  <a:close/>
                </a:path>
                <a:path w="1471929" h="4460240">
                  <a:moveTo>
                    <a:pt x="577380" y="1307299"/>
                  </a:moveTo>
                  <a:lnTo>
                    <a:pt x="528583" y="1310880"/>
                  </a:lnTo>
                  <a:lnTo>
                    <a:pt x="482008" y="1321280"/>
                  </a:lnTo>
                  <a:lnTo>
                    <a:pt x="438168" y="1337990"/>
                  </a:lnTo>
                  <a:lnTo>
                    <a:pt x="397571" y="1360499"/>
                  </a:lnTo>
                  <a:lnTo>
                    <a:pt x="360730" y="1388295"/>
                  </a:lnTo>
                  <a:lnTo>
                    <a:pt x="328155" y="1420868"/>
                  </a:lnTo>
                  <a:lnTo>
                    <a:pt x="300357" y="1457708"/>
                  </a:lnTo>
                  <a:lnTo>
                    <a:pt x="277847" y="1498303"/>
                  </a:lnTo>
                  <a:lnTo>
                    <a:pt x="261136" y="1542142"/>
                  </a:lnTo>
                  <a:lnTo>
                    <a:pt x="250735" y="1588716"/>
                  </a:lnTo>
                  <a:lnTo>
                    <a:pt x="247154" y="1637512"/>
                  </a:lnTo>
                  <a:lnTo>
                    <a:pt x="247154" y="3031782"/>
                  </a:lnTo>
                  <a:lnTo>
                    <a:pt x="577380" y="3031782"/>
                  </a:lnTo>
                  <a:lnTo>
                    <a:pt x="907605" y="3031782"/>
                  </a:lnTo>
                  <a:lnTo>
                    <a:pt x="907605" y="1637512"/>
                  </a:lnTo>
                  <a:lnTo>
                    <a:pt x="904025" y="1588716"/>
                  </a:lnTo>
                  <a:lnTo>
                    <a:pt x="893624" y="1542142"/>
                  </a:lnTo>
                  <a:lnTo>
                    <a:pt x="876914" y="1498303"/>
                  </a:lnTo>
                  <a:lnTo>
                    <a:pt x="854405" y="1457708"/>
                  </a:lnTo>
                  <a:lnTo>
                    <a:pt x="826608" y="1420868"/>
                  </a:lnTo>
                  <a:lnTo>
                    <a:pt x="794034" y="1388295"/>
                  </a:lnTo>
                  <a:lnTo>
                    <a:pt x="757194" y="1360499"/>
                  </a:lnTo>
                  <a:lnTo>
                    <a:pt x="716597" y="1337990"/>
                  </a:lnTo>
                  <a:lnTo>
                    <a:pt x="672755" y="1321280"/>
                  </a:lnTo>
                  <a:lnTo>
                    <a:pt x="626179" y="1310880"/>
                  </a:lnTo>
                  <a:lnTo>
                    <a:pt x="577380" y="1307299"/>
                  </a:lnTo>
                  <a:close/>
                </a:path>
                <a:path w="1471929" h="4460240">
                  <a:moveTo>
                    <a:pt x="581406" y="1385316"/>
                  </a:moveTo>
                  <a:lnTo>
                    <a:pt x="535805" y="1389403"/>
                  </a:lnTo>
                  <a:lnTo>
                    <a:pt x="492885" y="1401188"/>
                  </a:lnTo>
                  <a:lnTo>
                    <a:pt x="453363" y="1419954"/>
                  </a:lnTo>
                  <a:lnTo>
                    <a:pt x="417955" y="1444984"/>
                  </a:lnTo>
                  <a:lnTo>
                    <a:pt x="387378" y="1475563"/>
                  </a:lnTo>
                  <a:lnTo>
                    <a:pt x="362348" y="1510972"/>
                  </a:lnTo>
                  <a:lnTo>
                    <a:pt x="343583" y="1550496"/>
                  </a:lnTo>
                  <a:lnTo>
                    <a:pt x="331798" y="1593419"/>
                  </a:lnTo>
                  <a:lnTo>
                    <a:pt x="327710" y="1639023"/>
                  </a:lnTo>
                  <a:lnTo>
                    <a:pt x="327710" y="2710230"/>
                  </a:lnTo>
                  <a:lnTo>
                    <a:pt x="581406" y="2710230"/>
                  </a:lnTo>
                  <a:lnTo>
                    <a:pt x="835113" y="2710230"/>
                  </a:lnTo>
                  <a:lnTo>
                    <a:pt x="835113" y="1639023"/>
                  </a:lnTo>
                  <a:lnTo>
                    <a:pt x="831026" y="1593419"/>
                  </a:lnTo>
                  <a:lnTo>
                    <a:pt x="819241" y="1550496"/>
                  </a:lnTo>
                  <a:lnTo>
                    <a:pt x="800475" y="1510972"/>
                  </a:lnTo>
                  <a:lnTo>
                    <a:pt x="775445" y="1475563"/>
                  </a:lnTo>
                  <a:lnTo>
                    <a:pt x="744866" y="1444984"/>
                  </a:lnTo>
                  <a:lnTo>
                    <a:pt x="709457" y="1419954"/>
                  </a:lnTo>
                  <a:lnTo>
                    <a:pt x="669932" y="1401188"/>
                  </a:lnTo>
                  <a:lnTo>
                    <a:pt x="627010" y="1389403"/>
                  </a:lnTo>
                  <a:lnTo>
                    <a:pt x="581406" y="1385316"/>
                  </a:lnTo>
                  <a:close/>
                </a:path>
                <a:path w="1471929" h="4460240">
                  <a:moveTo>
                    <a:pt x="835113" y="1708619"/>
                  </a:moveTo>
                  <a:lnTo>
                    <a:pt x="327698" y="1708619"/>
                  </a:lnTo>
                  <a:lnTo>
                    <a:pt x="327698" y="1642173"/>
                  </a:lnTo>
                  <a:lnTo>
                    <a:pt x="835113" y="1642173"/>
                  </a:lnTo>
                  <a:lnTo>
                    <a:pt x="835113" y="1708619"/>
                  </a:lnTo>
                  <a:close/>
                </a:path>
                <a:path w="1471929" h="4460240">
                  <a:moveTo>
                    <a:pt x="543598" y="2710230"/>
                  </a:moveTo>
                  <a:lnTo>
                    <a:pt x="510374" y="2710230"/>
                  </a:lnTo>
                  <a:lnTo>
                    <a:pt x="510374" y="1708365"/>
                  </a:lnTo>
                  <a:lnTo>
                    <a:pt x="543598" y="1708365"/>
                  </a:lnTo>
                  <a:lnTo>
                    <a:pt x="543598" y="2710230"/>
                  </a:lnTo>
                  <a:close/>
                </a:path>
                <a:path w="1471929" h="4460240">
                  <a:moveTo>
                    <a:pt x="667550" y="2710230"/>
                  </a:moveTo>
                  <a:lnTo>
                    <a:pt x="634326" y="2710230"/>
                  </a:lnTo>
                  <a:lnTo>
                    <a:pt x="634326" y="1708365"/>
                  </a:lnTo>
                  <a:lnTo>
                    <a:pt x="667550" y="1708365"/>
                  </a:lnTo>
                  <a:lnTo>
                    <a:pt x="667550" y="2710230"/>
                  </a:lnTo>
                  <a:close/>
                </a:path>
                <a:path w="1471929" h="4460240">
                  <a:moveTo>
                    <a:pt x="791514" y="2710230"/>
                  </a:moveTo>
                  <a:lnTo>
                    <a:pt x="758291" y="2710230"/>
                  </a:lnTo>
                  <a:lnTo>
                    <a:pt x="758291" y="1708365"/>
                  </a:lnTo>
                  <a:lnTo>
                    <a:pt x="791514" y="1708365"/>
                  </a:lnTo>
                  <a:lnTo>
                    <a:pt x="791514" y="2710230"/>
                  </a:lnTo>
                  <a:close/>
                </a:path>
                <a:path w="1471929" h="4460240">
                  <a:moveTo>
                    <a:pt x="419633" y="2710230"/>
                  </a:moveTo>
                  <a:lnTo>
                    <a:pt x="386410" y="2710230"/>
                  </a:lnTo>
                  <a:lnTo>
                    <a:pt x="386410" y="1708365"/>
                  </a:lnTo>
                  <a:lnTo>
                    <a:pt x="419633" y="1708365"/>
                  </a:lnTo>
                  <a:lnTo>
                    <a:pt x="419633" y="2710230"/>
                  </a:lnTo>
                  <a:close/>
                </a:path>
                <a:path w="1471929" h="4460240">
                  <a:moveTo>
                    <a:pt x="1011301" y="4097566"/>
                  </a:moveTo>
                  <a:lnTo>
                    <a:pt x="143459" y="4097566"/>
                  </a:lnTo>
                  <a:lnTo>
                    <a:pt x="143459" y="3331413"/>
                  </a:lnTo>
                  <a:lnTo>
                    <a:pt x="1011301" y="3331413"/>
                  </a:lnTo>
                  <a:lnTo>
                    <a:pt x="1011301" y="4097566"/>
                  </a:lnTo>
                  <a:close/>
                </a:path>
                <a:path w="1471929" h="4460240">
                  <a:moveTo>
                    <a:pt x="1011301" y="3331413"/>
                  </a:moveTo>
                  <a:lnTo>
                    <a:pt x="143459" y="3331413"/>
                  </a:lnTo>
                  <a:lnTo>
                    <a:pt x="143459" y="2871317"/>
                  </a:lnTo>
                  <a:lnTo>
                    <a:pt x="1011301" y="2871317"/>
                  </a:lnTo>
                  <a:lnTo>
                    <a:pt x="1011301" y="3331413"/>
                  </a:lnTo>
                  <a:close/>
                </a:path>
                <a:path w="1471929" h="4460240">
                  <a:moveTo>
                    <a:pt x="1419047" y="4459998"/>
                  </a:moveTo>
                  <a:lnTo>
                    <a:pt x="911631" y="4459998"/>
                  </a:lnTo>
                  <a:lnTo>
                    <a:pt x="911631" y="4097566"/>
                  </a:lnTo>
                  <a:lnTo>
                    <a:pt x="1419047" y="4097566"/>
                  </a:lnTo>
                  <a:lnTo>
                    <a:pt x="1419047" y="4459998"/>
                  </a:lnTo>
                  <a:close/>
                </a:path>
                <a:path w="1471929" h="4460240">
                  <a:moveTo>
                    <a:pt x="947877" y="3493503"/>
                  </a:moveTo>
                  <a:lnTo>
                    <a:pt x="859282" y="3431082"/>
                  </a:lnTo>
                  <a:lnTo>
                    <a:pt x="1165339" y="3431082"/>
                  </a:lnTo>
                  <a:lnTo>
                    <a:pt x="1165339" y="3493503"/>
                  </a:lnTo>
                  <a:lnTo>
                    <a:pt x="947877" y="3493503"/>
                  </a:lnTo>
                  <a:close/>
                </a:path>
                <a:path w="1471929" h="4460240">
                  <a:moveTo>
                    <a:pt x="911631" y="3431082"/>
                  </a:moveTo>
                  <a:lnTo>
                    <a:pt x="1012304" y="3298190"/>
                  </a:lnTo>
                  <a:lnTo>
                    <a:pt x="1165339" y="3298190"/>
                  </a:lnTo>
                  <a:lnTo>
                    <a:pt x="1165339" y="3431082"/>
                  </a:lnTo>
                  <a:lnTo>
                    <a:pt x="911631" y="3431082"/>
                  </a:lnTo>
                  <a:close/>
                </a:path>
                <a:path w="1471929" h="4460240">
                  <a:moveTo>
                    <a:pt x="911631" y="4459998"/>
                  </a:moveTo>
                  <a:lnTo>
                    <a:pt x="243128" y="4459998"/>
                  </a:lnTo>
                  <a:lnTo>
                    <a:pt x="243128" y="4097566"/>
                  </a:lnTo>
                  <a:lnTo>
                    <a:pt x="911631" y="4097566"/>
                  </a:lnTo>
                  <a:lnTo>
                    <a:pt x="911631" y="4459998"/>
                  </a:lnTo>
                  <a:close/>
                </a:path>
                <a:path w="1471929" h="4460240">
                  <a:moveTo>
                    <a:pt x="593432" y="3000184"/>
                  </a:moveTo>
                  <a:lnTo>
                    <a:pt x="547828" y="3004272"/>
                  </a:lnTo>
                  <a:lnTo>
                    <a:pt x="504905" y="3016057"/>
                  </a:lnTo>
                  <a:lnTo>
                    <a:pt x="465381" y="3034823"/>
                  </a:lnTo>
                  <a:lnTo>
                    <a:pt x="429972" y="3059853"/>
                  </a:lnTo>
                  <a:lnTo>
                    <a:pt x="399393" y="3090431"/>
                  </a:lnTo>
                  <a:lnTo>
                    <a:pt x="374363" y="3125841"/>
                  </a:lnTo>
                  <a:lnTo>
                    <a:pt x="355597" y="3165365"/>
                  </a:lnTo>
                  <a:lnTo>
                    <a:pt x="343812" y="3208288"/>
                  </a:lnTo>
                  <a:lnTo>
                    <a:pt x="339725" y="3253892"/>
                  </a:lnTo>
                  <a:lnTo>
                    <a:pt x="339725" y="4097566"/>
                  </a:lnTo>
                  <a:lnTo>
                    <a:pt x="593432" y="4097566"/>
                  </a:lnTo>
                  <a:lnTo>
                    <a:pt x="847140" y="4097566"/>
                  </a:lnTo>
                  <a:lnTo>
                    <a:pt x="847140" y="3253892"/>
                  </a:lnTo>
                  <a:lnTo>
                    <a:pt x="843053" y="3208288"/>
                  </a:lnTo>
                  <a:lnTo>
                    <a:pt x="831268" y="3165365"/>
                  </a:lnTo>
                  <a:lnTo>
                    <a:pt x="812502" y="3125841"/>
                  </a:lnTo>
                  <a:lnTo>
                    <a:pt x="787471" y="3090431"/>
                  </a:lnTo>
                  <a:lnTo>
                    <a:pt x="756893" y="3059853"/>
                  </a:lnTo>
                  <a:lnTo>
                    <a:pt x="721484" y="3034823"/>
                  </a:lnTo>
                  <a:lnTo>
                    <a:pt x="681959" y="3016057"/>
                  </a:lnTo>
                  <a:lnTo>
                    <a:pt x="639037" y="3004272"/>
                  </a:lnTo>
                  <a:lnTo>
                    <a:pt x="593432" y="3000184"/>
                  </a:lnTo>
                  <a:close/>
                </a:path>
                <a:path w="1471929" h="4460240">
                  <a:moveTo>
                    <a:pt x="847140" y="3364636"/>
                  </a:moveTo>
                  <a:lnTo>
                    <a:pt x="339725" y="3364636"/>
                  </a:lnTo>
                  <a:lnTo>
                    <a:pt x="339725" y="3298190"/>
                  </a:lnTo>
                  <a:lnTo>
                    <a:pt x="847140" y="3298190"/>
                  </a:lnTo>
                  <a:lnTo>
                    <a:pt x="847140" y="3364636"/>
                  </a:lnTo>
                  <a:close/>
                </a:path>
                <a:path w="1471929" h="4460240">
                  <a:moveTo>
                    <a:pt x="1011301" y="2871317"/>
                  </a:moveTo>
                  <a:lnTo>
                    <a:pt x="143459" y="2871317"/>
                  </a:lnTo>
                  <a:lnTo>
                    <a:pt x="143459" y="2790774"/>
                  </a:lnTo>
                  <a:lnTo>
                    <a:pt x="1011301" y="2790774"/>
                  </a:lnTo>
                  <a:lnTo>
                    <a:pt x="1011301" y="2871317"/>
                  </a:lnTo>
                  <a:close/>
                </a:path>
                <a:path w="1471929" h="4460240">
                  <a:moveTo>
                    <a:pt x="804405" y="2871317"/>
                  </a:moveTo>
                  <a:lnTo>
                    <a:pt x="350354" y="2871317"/>
                  </a:lnTo>
                  <a:lnTo>
                    <a:pt x="350354" y="2790774"/>
                  </a:lnTo>
                  <a:lnTo>
                    <a:pt x="804405" y="2790774"/>
                  </a:lnTo>
                  <a:lnTo>
                    <a:pt x="804405" y="2871317"/>
                  </a:lnTo>
                  <a:close/>
                </a:path>
                <a:path w="1471929" h="4460240">
                  <a:moveTo>
                    <a:pt x="1011301" y="2790774"/>
                  </a:moveTo>
                  <a:lnTo>
                    <a:pt x="143459" y="2790774"/>
                  </a:lnTo>
                  <a:lnTo>
                    <a:pt x="143459" y="2746476"/>
                  </a:lnTo>
                  <a:lnTo>
                    <a:pt x="1011301" y="2746476"/>
                  </a:lnTo>
                  <a:lnTo>
                    <a:pt x="1011301" y="2790774"/>
                  </a:lnTo>
                  <a:close/>
                </a:path>
                <a:path w="1471929" h="4460240">
                  <a:moveTo>
                    <a:pt x="143459" y="2746476"/>
                  </a:moveTo>
                  <a:lnTo>
                    <a:pt x="1011301" y="2746476"/>
                  </a:lnTo>
                  <a:lnTo>
                    <a:pt x="1011301" y="2452497"/>
                  </a:lnTo>
                  <a:lnTo>
                    <a:pt x="143459" y="2452497"/>
                  </a:lnTo>
                  <a:lnTo>
                    <a:pt x="143459" y="2746476"/>
                  </a:lnTo>
                  <a:close/>
                </a:path>
                <a:path w="1471929" h="4460240">
                  <a:moveTo>
                    <a:pt x="853744" y="2682036"/>
                  </a:moveTo>
                  <a:lnTo>
                    <a:pt x="309092" y="2682036"/>
                  </a:lnTo>
                  <a:lnTo>
                    <a:pt x="309092" y="2518943"/>
                  </a:lnTo>
                  <a:lnTo>
                    <a:pt x="853744" y="2518943"/>
                  </a:lnTo>
                  <a:lnTo>
                    <a:pt x="853744" y="2682036"/>
                  </a:lnTo>
                  <a:close/>
                </a:path>
                <a:path w="1471929" h="4460240">
                  <a:moveTo>
                    <a:pt x="333248" y="1720138"/>
                  </a:moveTo>
                  <a:lnTo>
                    <a:pt x="153035" y="1720138"/>
                  </a:lnTo>
                  <a:lnTo>
                    <a:pt x="153035" y="1630667"/>
                  </a:lnTo>
                  <a:lnTo>
                    <a:pt x="333248" y="1630667"/>
                  </a:lnTo>
                  <a:lnTo>
                    <a:pt x="333248" y="1720138"/>
                  </a:lnTo>
                  <a:close/>
                </a:path>
                <a:path w="1471929" h="4460240">
                  <a:moveTo>
                    <a:pt x="1015326" y="1720138"/>
                  </a:moveTo>
                  <a:lnTo>
                    <a:pt x="835113" y="1720138"/>
                  </a:lnTo>
                  <a:lnTo>
                    <a:pt x="835113" y="1630667"/>
                  </a:lnTo>
                  <a:lnTo>
                    <a:pt x="1015326" y="1630667"/>
                  </a:lnTo>
                  <a:lnTo>
                    <a:pt x="1015326" y="1720138"/>
                  </a:lnTo>
                  <a:close/>
                </a:path>
                <a:path w="1471929" h="4460240">
                  <a:moveTo>
                    <a:pt x="626148" y="1397406"/>
                  </a:moveTo>
                  <a:lnTo>
                    <a:pt x="536676" y="1397406"/>
                  </a:lnTo>
                  <a:lnTo>
                    <a:pt x="536676" y="1217193"/>
                  </a:lnTo>
                  <a:lnTo>
                    <a:pt x="626148" y="1217193"/>
                  </a:lnTo>
                  <a:lnTo>
                    <a:pt x="626148" y="1397406"/>
                  </a:lnTo>
                  <a:close/>
                </a:path>
                <a:path w="1471929" h="4460240">
                  <a:moveTo>
                    <a:pt x="1165339" y="1003757"/>
                  </a:moveTo>
                  <a:lnTo>
                    <a:pt x="0" y="1003757"/>
                  </a:lnTo>
                  <a:lnTo>
                    <a:pt x="0" y="738974"/>
                  </a:lnTo>
                  <a:lnTo>
                    <a:pt x="1165339" y="738974"/>
                  </a:lnTo>
                  <a:lnTo>
                    <a:pt x="1165339" y="1003757"/>
                  </a:lnTo>
                  <a:close/>
                </a:path>
                <a:path w="1471929" h="4460240">
                  <a:moveTo>
                    <a:pt x="1165339" y="737971"/>
                  </a:moveTo>
                  <a:lnTo>
                    <a:pt x="0" y="737971"/>
                  </a:lnTo>
                  <a:lnTo>
                    <a:pt x="0" y="536613"/>
                  </a:lnTo>
                  <a:lnTo>
                    <a:pt x="1165339" y="536613"/>
                  </a:lnTo>
                  <a:lnTo>
                    <a:pt x="1165339" y="737971"/>
                  </a:lnTo>
                  <a:close/>
                </a:path>
                <a:path w="1471929" h="4460240">
                  <a:moveTo>
                    <a:pt x="644829" y="658939"/>
                  </a:moveTo>
                  <a:lnTo>
                    <a:pt x="517982" y="658939"/>
                  </a:lnTo>
                  <a:lnTo>
                    <a:pt x="517982" y="591985"/>
                  </a:lnTo>
                  <a:lnTo>
                    <a:pt x="644829" y="591985"/>
                  </a:lnTo>
                  <a:lnTo>
                    <a:pt x="644829" y="658939"/>
                  </a:lnTo>
                  <a:close/>
                </a:path>
                <a:path w="1471929" h="4460240">
                  <a:moveTo>
                    <a:pt x="931519" y="658939"/>
                  </a:moveTo>
                  <a:lnTo>
                    <a:pt x="804672" y="658939"/>
                  </a:lnTo>
                  <a:lnTo>
                    <a:pt x="804672" y="591985"/>
                  </a:lnTo>
                  <a:lnTo>
                    <a:pt x="931519" y="591985"/>
                  </a:lnTo>
                  <a:lnTo>
                    <a:pt x="931519" y="658939"/>
                  </a:lnTo>
                  <a:close/>
                </a:path>
                <a:path w="1471929" h="4460240">
                  <a:moveTo>
                    <a:pt x="1165339" y="658939"/>
                  </a:moveTo>
                  <a:lnTo>
                    <a:pt x="1091336" y="658939"/>
                  </a:lnTo>
                  <a:lnTo>
                    <a:pt x="1091336" y="591985"/>
                  </a:lnTo>
                  <a:lnTo>
                    <a:pt x="1165339" y="591985"/>
                  </a:lnTo>
                  <a:lnTo>
                    <a:pt x="1165339" y="658939"/>
                  </a:lnTo>
                  <a:close/>
                </a:path>
                <a:path w="1471929" h="4460240">
                  <a:moveTo>
                    <a:pt x="233819" y="591985"/>
                  </a:moveTo>
                  <a:lnTo>
                    <a:pt x="360680" y="591985"/>
                  </a:lnTo>
                  <a:lnTo>
                    <a:pt x="360680" y="658939"/>
                  </a:lnTo>
                  <a:lnTo>
                    <a:pt x="233819" y="658939"/>
                  </a:lnTo>
                  <a:lnTo>
                    <a:pt x="233819" y="591985"/>
                  </a:lnTo>
                  <a:close/>
                </a:path>
                <a:path w="1471929" h="4460240">
                  <a:moveTo>
                    <a:pt x="0" y="591985"/>
                  </a:moveTo>
                  <a:lnTo>
                    <a:pt x="74002" y="591985"/>
                  </a:lnTo>
                  <a:lnTo>
                    <a:pt x="74002" y="658939"/>
                  </a:lnTo>
                  <a:lnTo>
                    <a:pt x="0" y="658939"/>
                  </a:lnTo>
                  <a:lnTo>
                    <a:pt x="0" y="591985"/>
                  </a:lnTo>
                  <a:close/>
                </a:path>
                <a:path w="1471929" h="4460240">
                  <a:moveTo>
                    <a:pt x="1165339" y="535609"/>
                  </a:moveTo>
                  <a:lnTo>
                    <a:pt x="0" y="535609"/>
                  </a:lnTo>
                  <a:lnTo>
                    <a:pt x="0" y="434936"/>
                  </a:lnTo>
                  <a:lnTo>
                    <a:pt x="1165339" y="434936"/>
                  </a:lnTo>
                  <a:lnTo>
                    <a:pt x="1165339" y="535609"/>
                  </a:lnTo>
                  <a:close/>
                </a:path>
                <a:path w="1471929" h="4460240">
                  <a:moveTo>
                    <a:pt x="1056601" y="434924"/>
                  </a:moveTo>
                  <a:lnTo>
                    <a:pt x="132638" y="434924"/>
                  </a:lnTo>
                  <a:lnTo>
                    <a:pt x="132638" y="334251"/>
                  </a:lnTo>
                  <a:lnTo>
                    <a:pt x="1056601" y="334251"/>
                  </a:lnTo>
                  <a:lnTo>
                    <a:pt x="1056601" y="434924"/>
                  </a:lnTo>
                  <a:close/>
                </a:path>
                <a:path w="1471929" h="4460240">
                  <a:moveTo>
                    <a:pt x="1056601" y="68465"/>
                  </a:moveTo>
                  <a:lnTo>
                    <a:pt x="132638" y="68465"/>
                  </a:lnTo>
                  <a:lnTo>
                    <a:pt x="132638" y="0"/>
                  </a:lnTo>
                  <a:lnTo>
                    <a:pt x="1056601" y="0"/>
                  </a:lnTo>
                  <a:lnTo>
                    <a:pt x="1056601" y="68465"/>
                  </a:lnTo>
                  <a:close/>
                </a:path>
                <a:path w="1471929" h="4460240">
                  <a:moveTo>
                    <a:pt x="560019" y="412648"/>
                  </a:moveTo>
                  <a:lnTo>
                    <a:pt x="535724" y="412648"/>
                  </a:lnTo>
                  <a:lnTo>
                    <a:pt x="535724" y="34226"/>
                  </a:lnTo>
                  <a:lnTo>
                    <a:pt x="560019" y="34226"/>
                  </a:lnTo>
                  <a:lnTo>
                    <a:pt x="560019" y="412648"/>
                  </a:lnTo>
                  <a:close/>
                </a:path>
                <a:path w="1471929" h="4460240">
                  <a:moveTo>
                    <a:pt x="653516" y="412648"/>
                  </a:moveTo>
                  <a:lnTo>
                    <a:pt x="629221" y="412648"/>
                  </a:lnTo>
                  <a:lnTo>
                    <a:pt x="629221" y="34226"/>
                  </a:lnTo>
                  <a:lnTo>
                    <a:pt x="653516" y="34226"/>
                  </a:lnTo>
                  <a:lnTo>
                    <a:pt x="653516" y="412648"/>
                  </a:lnTo>
                  <a:close/>
                </a:path>
                <a:path w="1471929" h="4460240">
                  <a:moveTo>
                    <a:pt x="747026" y="412648"/>
                  </a:moveTo>
                  <a:lnTo>
                    <a:pt x="722731" y="412648"/>
                  </a:lnTo>
                  <a:lnTo>
                    <a:pt x="722731" y="34226"/>
                  </a:lnTo>
                  <a:lnTo>
                    <a:pt x="747026" y="34226"/>
                  </a:lnTo>
                  <a:lnTo>
                    <a:pt x="747026" y="412648"/>
                  </a:lnTo>
                  <a:close/>
                </a:path>
                <a:path w="1471929" h="4460240">
                  <a:moveTo>
                    <a:pt x="840524" y="412648"/>
                  </a:moveTo>
                  <a:lnTo>
                    <a:pt x="816241" y="412648"/>
                  </a:lnTo>
                  <a:lnTo>
                    <a:pt x="816241" y="34226"/>
                  </a:lnTo>
                  <a:lnTo>
                    <a:pt x="840524" y="34226"/>
                  </a:lnTo>
                  <a:lnTo>
                    <a:pt x="840524" y="412648"/>
                  </a:lnTo>
                  <a:close/>
                </a:path>
                <a:path w="1471929" h="4460240">
                  <a:moveTo>
                    <a:pt x="1382801" y="4097566"/>
                  </a:moveTo>
                  <a:lnTo>
                    <a:pt x="947877" y="4097566"/>
                  </a:lnTo>
                  <a:lnTo>
                    <a:pt x="947877" y="3493503"/>
                  </a:lnTo>
                  <a:lnTo>
                    <a:pt x="1382801" y="3493503"/>
                  </a:lnTo>
                  <a:lnTo>
                    <a:pt x="1382801" y="4097566"/>
                  </a:lnTo>
                  <a:close/>
                </a:path>
                <a:path w="1471929" h="4460240">
                  <a:moveTo>
                    <a:pt x="1382801" y="3493503"/>
                  </a:moveTo>
                  <a:lnTo>
                    <a:pt x="1471396" y="3431082"/>
                  </a:lnTo>
                  <a:lnTo>
                    <a:pt x="1165339" y="3431082"/>
                  </a:lnTo>
                  <a:lnTo>
                    <a:pt x="1165339" y="3493503"/>
                  </a:lnTo>
                  <a:lnTo>
                    <a:pt x="1382801" y="3493503"/>
                  </a:lnTo>
                  <a:close/>
                </a:path>
                <a:path w="1471929" h="4460240">
                  <a:moveTo>
                    <a:pt x="1419047" y="3431082"/>
                  </a:moveTo>
                  <a:lnTo>
                    <a:pt x="1318374" y="3298190"/>
                  </a:lnTo>
                  <a:lnTo>
                    <a:pt x="1165339" y="3298190"/>
                  </a:lnTo>
                  <a:lnTo>
                    <a:pt x="1165339" y="3431082"/>
                  </a:lnTo>
                  <a:lnTo>
                    <a:pt x="1419047" y="3431082"/>
                  </a:lnTo>
                  <a:close/>
                </a:path>
                <a:path w="1471929" h="4460240">
                  <a:moveTo>
                    <a:pt x="1318374" y="3298190"/>
                  </a:moveTo>
                  <a:lnTo>
                    <a:pt x="1012317" y="3298190"/>
                  </a:lnTo>
                  <a:lnTo>
                    <a:pt x="1012317" y="1469898"/>
                  </a:lnTo>
                  <a:lnTo>
                    <a:pt x="1318374" y="1469898"/>
                  </a:lnTo>
                  <a:lnTo>
                    <a:pt x="1318374" y="3298190"/>
                  </a:lnTo>
                  <a:close/>
                </a:path>
                <a:path w="1471929" h="4460240">
                  <a:moveTo>
                    <a:pt x="1012304" y="1469885"/>
                  </a:moveTo>
                  <a:lnTo>
                    <a:pt x="1318361" y="1469885"/>
                  </a:lnTo>
                  <a:lnTo>
                    <a:pt x="1318361" y="1385316"/>
                  </a:lnTo>
                  <a:lnTo>
                    <a:pt x="1012304" y="1385316"/>
                  </a:lnTo>
                  <a:lnTo>
                    <a:pt x="1012304" y="146988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7" name="object 5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851098" y="1883799"/>
              <a:ext cx="447624" cy="395262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3071280" y="856192"/>
              <a:ext cx="1204595" cy="1034415"/>
            </a:xfrm>
            <a:custGeom>
              <a:avLst/>
              <a:gdLst/>
              <a:ahLst/>
              <a:cxnLst/>
              <a:rect l="l" t="t" r="r" b="b"/>
              <a:pathLst>
                <a:path w="1204595" h="1034414">
                  <a:moveTo>
                    <a:pt x="850595" y="816495"/>
                  </a:moveTo>
                  <a:lnTo>
                    <a:pt x="1156652" y="816495"/>
                  </a:lnTo>
                  <a:lnTo>
                    <a:pt x="1156652" y="1033957"/>
                  </a:lnTo>
                  <a:lnTo>
                    <a:pt x="850595" y="1033957"/>
                  </a:lnTo>
                  <a:lnTo>
                    <a:pt x="850595" y="816495"/>
                  </a:lnTo>
                  <a:close/>
                </a:path>
                <a:path w="1204595" h="1034414">
                  <a:moveTo>
                    <a:pt x="802779" y="723861"/>
                  </a:moveTo>
                  <a:lnTo>
                    <a:pt x="1204480" y="723861"/>
                  </a:lnTo>
                  <a:lnTo>
                    <a:pt x="1204480" y="816483"/>
                  </a:lnTo>
                  <a:lnTo>
                    <a:pt x="802779" y="816483"/>
                  </a:lnTo>
                  <a:lnTo>
                    <a:pt x="802779" y="723861"/>
                  </a:lnTo>
                  <a:close/>
                </a:path>
                <a:path w="1204595" h="1034414">
                  <a:moveTo>
                    <a:pt x="678815" y="443852"/>
                  </a:moveTo>
                  <a:lnTo>
                    <a:pt x="654532" y="443852"/>
                  </a:lnTo>
                  <a:lnTo>
                    <a:pt x="654532" y="65430"/>
                  </a:lnTo>
                  <a:lnTo>
                    <a:pt x="678815" y="65430"/>
                  </a:lnTo>
                  <a:lnTo>
                    <a:pt x="678815" y="443852"/>
                  </a:lnTo>
                  <a:close/>
                </a:path>
                <a:path w="1204595" h="1034414">
                  <a:moveTo>
                    <a:pt x="772325" y="443852"/>
                  </a:moveTo>
                  <a:lnTo>
                    <a:pt x="748030" y="443852"/>
                  </a:lnTo>
                  <a:lnTo>
                    <a:pt x="748030" y="65430"/>
                  </a:lnTo>
                  <a:lnTo>
                    <a:pt x="772325" y="65430"/>
                  </a:lnTo>
                  <a:lnTo>
                    <a:pt x="772325" y="443852"/>
                  </a:lnTo>
                  <a:close/>
                </a:path>
                <a:path w="1204595" h="1034414">
                  <a:moveTo>
                    <a:pt x="772325" y="433857"/>
                  </a:moveTo>
                  <a:lnTo>
                    <a:pt x="748030" y="433857"/>
                  </a:lnTo>
                  <a:lnTo>
                    <a:pt x="748030" y="55435"/>
                  </a:lnTo>
                  <a:lnTo>
                    <a:pt x="772325" y="55435"/>
                  </a:lnTo>
                  <a:lnTo>
                    <a:pt x="772325" y="433857"/>
                  </a:lnTo>
                  <a:close/>
                </a:path>
                <a:path w="1204595" h="1034414">
                  <a:moveTo>
                    <a:pt x="865822" y="433857"/>
                  </a:moveTo>
                  <a:lnTo>
                    <a:pt x="841540" y="433857"/>
                  </a:lnTo>
                  <a:lnTo>
                    <a:pt x="841540" y="55435"/>
                  </a:lnTo>
                  <a:lnTo>
                    <a:pt x="865822" y="55435"/>
                  </a:lnTo>
                  <a:lnTo>
                    <a:pt x="865822" y="433857"/>
                  </a:lnTo>
                  <a:close/>
                </a:path>
                <a:path w="1204595" h="1034414">
                  <a:moveTo>
                    <a:pt x="24282" y="453859"/>
                  </a:moveTo>
                  <a:lnTo>
                    <a:pt x="0" y="453859"/>
                  </a:lnTo>
                  <a:lnTo>
                    <a:pt x="0" y="75438"/>
                  </a:lnTo>
                  <a:lnTo>
                    <a:pt x="24282" y="75438"/>
                  </a:lnTo>
                  <a:lnTo>
                    <a:pt x="24282" y="453859"/>
                  </a:lnTo>
                  <a:close/>
                </a:path>
                <a:path w="1204595" h="1034414">
                  <a:moveTo>
                    <a:pt x="117792" y="453859"/>
                  </a:moveTo>
                  <a:lnTo>
                    <a:pt x="93497" y="453859"/>
                  </a:lnTo>
                  <a:lnTo>
                    <a:pt x="93497" y="75438"/>
                  </a:lnTo>
                  <a:lnTo>
                    <a:pt x="117792" y="75438"/>
                  </a:lnTo>
                  <a:lnTo>
                    <a:pt x="117792" y="453859"/>
                  </a:lnTo>
                  <a:close/>
                </a:path>
                <a:path w="1204595" h="1034414">
                  <a:moveTo>
                    <a:pt x="211302" y="453859"/>
                  </a:moveTo>
                  <a:lnTo>
                    <a:pt x="187020" y="453859"/>
                  </a:lnTo>
                  <a:lnTo>
                    <a:pt x="187020" y="75438"/>
                  </a:lnTo>
                  <a:lnTo>
                    <a:pt x="211302" y="75438"/>
                  </a:lnTo>
                  <a:lnTo>
                    <a:pt x="211302" y="453859"/>
                  </a:lnTo>
                  <a:close/>
                </a:path>
                <a:path w="1204595" h="1034414">
                  <a:moveTo>
                    <a:pt x="211302" y="453859"/>
                  </a:moveTo>
                  <a:lnTo>
                    <a:pt x="187020" y="453859"/>
                  </a:lnTo>
                  <a:lnTo>
                    <a:pt x="187020" y="75438"/>
                  </a:lnTo>
                  <a:lnTo>
                    <a:pt x="211302" y="75438"/>
                  </a:lnTo>
                  <a:lnTo>
                    <a:pt x="211302" y="453859"/>
                  </a:lnTo>
                  <a:close/>
                </a:path>
                <a:path w="1204595" h="1034414">
                  <a:moveTo>
                    <a:pt x="304800" y="453859"/>
                  </a:moveTo>
                  <a:lnTo>
                    <a:pt x="280504" y="453859"/>
                  </a:lnTo>
                  <a:lnTo>
                    <a:pt x="280504" y="75438"/>
                  </a:lnTo>
                  <a:lnTo>
                    <a:pt x="304800" y="75438"/>
                  </a:lnTo>
                  <a:lnTo>
                    <a:pt x="304800" y="453859"/>
                  </a:lnTo>
                  <a:close/>
                </a:path>
                <a:path w="1204595" h="1034414">
                  <a:moveTo>
                    <a:pt x="304800" y="443852"/>
                  </a:moveTo>
                  <a:lnTo>
                    <a:pt x="280504" y="443852"/>
                  </a:lnTo>
                  <a:lnTo>
                    <a:pt x="280504" y="65430"/>
                  </a:lnTo>
                  <a:lnTo>
                    <a:pt x="304800" y="65430"/>
                  </a:lnTo>
                  <a:lnTo>
                    <a:pt x="304800" y="443852"/>
                  </a:lnTo>
                  <a:close/>
                </a:path>
                <a:path w="1204595" h="1034414">
                  <a:moveTo>
                    <a:pt x="304800" y="443852"/>
                  </a:moveTo>
                  <a:lnTo>
                    <a:pt x="280504" y="443852"/>
                  </a:lnTo>
                  <a:lnTo>
                    <a:pt x="280504" y="65430"/>
                  </a:lnTo>
                  <a:lnTo>
                    <a:pt x="304800" y="65430"/>
                  </a:lnTo>
                  <a:lnTo>
                    <a:pt x="304800" y="443852"/>
                  </a:lnTo>
                  <a:close/>
                </a:path>
                <a:path w="1204595" h="1034414">
                  <a:moveTo>
                    <a:pt x="398310" y="443852"/>
                  </a:moveTo>
                  <a:lnTo>
                    <a:pt x="374015" y="443852"/>
                  </a:lnTo>
                  <a:lnTo>
                    <a:pt x="374015" y="65430"/>
                  </a:lnTo>
                  <a:lnTo>
                    <a:pt x="398310" y="65430"/>
                  </a:lnTo>
                  <a:lnTo>
                    <a:pt x="398310" y="443852"/>
                  </a:lnTo>
                  <a:close/>
                </a:path>
                <a:path w="1204595" h="1034414">
                  <a:moveTo>
                    <a:pt x="1157160" y="466128"/>
                  </a:moveTo>
                  <a:lnTo>
                    <a:pt x="850099" y="466128"/>
                  </a:lnTo>
                  <a:lnTo>
                    <a:pt x="850099" y="264642"/>
                  </a:lnTo>
                  <a:lnTo>
                    <a:pt x="1157160" y="264642"/>
                  </a:lnTo>
                  <a:lnTo>
                    <a:pt x="1157160" y="466128"/>
                  </a:lnTo>
                  <a:close/>
                </a:path>
                <a:path w="1204595" h="1034414">
                  <a:moveTo>
                    <a:pt x="1156665" y="266915"/>
                  </a:moveTo>
                  <a:lnTo>
                    <a:pt x="850607" y="266915"/>
                  </a:lnTo>
                  <a:lnTo>
                    <a:pt x="850607" y="65430"/>
                  </a:lnTo>
                  <a:lnTo>
                    <a:pt x="1156665" y="65430"/>
                  </a:lnTo>
                  <a:lnTo>
                    <a:pt x="1156665" y="266915"/>
                  </a:lnTo>
                  <a:close/>
                </a:path>
                <a:path w="1204595" h="1034414">
                  <a:moveTo>
                    <a:pt x="1156665" y="67703"/>
                  </a:moveTo>
                  <a:lnTo>
                    <a:pt x="850595" y="67703"/>
                  </a:lnTo>
                  <a:lnTo>
                    <a:pt x="850595" y="0"/>
                  </a:lnTo>
                  <a:lnTo>
                    <a:pt x="1003630" y="0"/>
                  </a:lnTo>
                  <a:lnTo>
                    <a:pt x="1156665" y="0"/>
                  </a:lnTo>
                  <a:lnTo>
                    <a:pt x="1156665" y="677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9" name="object 5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85324" y="792450"/>
              <a:ext cx="379171" cy="70091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3891674" y="764955"/>
              <a:ext cx="367030" cy="30480"/>
            </a:xfrm>
            <a:custGeom>
              <a:avLst/>
              <a:gdLst/>
              <a:ahLst/>
              <a:cxnLst/>
              <a:rect l="l" t="t" r="r" b="b"/>
              <a:pathLst>
                <a:path w="367029" h="30479">
                  <a:moveTo>
                    <a:pt x="366471" y="30149"/>
                  </a:moveTo>
                  <a:lnTo>
                    <a:pt x="0" y="30149"/>
                  </a:lnTo>
                  <a:lnTo>
                    <a:pt x="0" y="0"/>
                  </a:lnTo>
                  <a:lnTo>
                    <a:pt x="183235" y="0"/>
                  </a:lnTo>
                  <a:lnTo>
                    <a:pt x="366471" y="0"/>
                  </a:lnTo>
                  <a:lnTo>
                    <a:pt x="366471" y="3014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1" name="object 6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885324" y="457196"/>
              <a:ext cx="379171" cy="314109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1765745" y="887396"/>
              <a:ext cx="1471930" cy="4460240"/>
            </a:xfrm>
            <a:custGeom>
              <a:avLst/>
              <a:gdLst/>
              <a:ahLst/>
              <a:cxnLst/>
              <a:rect l="l" t="t" r="r" b="b"/>
              <a:pathLst>
                <a:path w="1471930" h="4460240">
                  <a:moveTo>
                    <a:pt x="1165339" y="2746476"/>
                  </a:moveTo>
                  <a:lnTo>
                    <a:pt x="0" y="2746476"/>
                  </a:lnTo>
                  <a:lnTo>
                    <a:pt x="0" y="980592"/>
                  </a:lnTo>
                  <a:lnTo>
                    <a:pt x="1165339" y="980592"/>
                  </a:lnTo>
                  <a:lnTo>
                    <a:pt x="1165339" y="2746476"/>
                  </a:lnTo>
                  <a:close/>
                </a:path>
                <a:path w="1471930" h="4460240">
                  <a:moveTo>
                    <a:pt x="577392" y="1307299"/>
                  </a:moveTo>
                  <a:lnTo>
                    <a:pt x="528595" y="1310880"/>
                  </a:lnTo>
                  <a:lnTo>
                    <a:pt x="482021" y="1321280"/>
                  </a:lnTo>
                  <a:lnTo>
                    <a:pt x="438180" y="1337990"/>
                  </a:lnTo>
                  <a:lnTo>
                    <a:pt x="397584" y="1360499"/>
                  </a:lnTo>
                  <a:lnTo>
                    <a:pt x="360743" y="1388295"/>
                  </a:lnTo>
                  <a:lnTo>
                    <a:pt x="328168" y="1420868"/>
                  </a:lnTo>
                  <a:lnTo>
                    <a:pt x="300370" y="1457708"/>
                  </a:lnTo>
                  <a:lnTo>
                    <a:pt x="277860" y="1498303"/>
                  </a:lnTo>
                  <a:lnTo>
                    <a:pt x="261149" y="1542142"/>
                  </a:lnTo>
                  <a:lnTo>
                    <a:pt x="250748" y="1588716"/>
                  </a:lnTo>
                  <a:lnTo>
                    <a:pt x="247167" y="1637512"/>
                  </a:lnTo>
                  <a:lnTo>
                    <a:pt x="247167" y="3031782"/>
                  </a:lnTo>
                  <a:lnTo>
                    <a:pt x="577392" y="3031782"/>
                  </a:lnTo>
                  <a:lnTo>
                    <a:pt x="907605" y="3031782"/>
                  </a:lnTo>
                  <a:lnTo>
                    <a:pt x="907605" y="1637512"/>
                  </a:lnTo>
                  <a:lnTo>
                    <a:pt x="904025" y="1588716"/>
                  </a:lnTo>
                  <a:lnTo>
                    <a:pt x="893624" y="1542142"/>
                  </a:lnTo>
                  <a:lnTo>
                    <a:pt x="876914" y="1498303"/>
                  </a:lnTo>
                  <a:lnTo>
                    <a:pt x="854406" y="1457708"/>
                  </a:lnTo>
                  <a:lnTo>
                    <a:pt x="826610" y="1420868"/>
                  </a:lnTo>
                  <a:lnTo>
                    <a:pt x="794036" y="1388295"/>
                  </a:lnTo>
                  <a:lnTo>
                    <a:pt x="757197" y="1360499"/>
                  </a:lnTo>
                  <a:lnTo>
                    <a:pt x="716602" y="1337990"/>
                  </a:lnTo>
                  <a:lnTo>
                    <a:pt x="672762" y="1321280"/>
                  </a:lnTo>
                  <a:lnTo>
                    <a:pt x="626189" y="1310880"/>
                  </a:lnTo>
                  <a:lnTo>
                    <a:pt x="577392" y="1307299"/>
                  </a:lnTo>
                  <a:close/>
                </a:path>
                <a:path w="1471930" h="4460240">
                  <a:moveTo>
                    <a:pt x="581418" y="1385316"/>
                  </a:moveTo>
                  <a:lnTo>
                    <a:pt x="535814" y="1389403"/>
                  </a:lnTo>
                  <a:lnTo>
                    <a:pt x="492891" y="1401188"/>
                  </a:lnTo>
                  <a:lnTo>
                    <a:pt x="453367" y="1419954"/>
                  </a:lnTo>
                  <a:lnTo>
                    <a:pt x="417957" y="1444984"/>
                  </a:lnTo>
                  <a:lnTo>
                    <a:pt x="387379" y="1475563"/>
                  </a:lnTo>
                  <a:lnTo>
                    <a:pt x="362349" y="1510972"/>
                  </a:lnTo>
                  <a:lnTo>
                    <a:pt x="343583" y="1550496"/>
                  </a:lnTo>
                  <a:lnTo>
                    <a:pt x="331798" y="1593419"/>
                  </a:lnTo>
                  <a:lnTo>
                    <a:pt x="327710" y="1639023"/>
                  </a:lnTo>
                  <a:lnTo>
                    <a:pt x="327710" y="2710230"/>
                  </a:lnTo>
                  <a:lnTo>
                    <a:pt x="581418" y="2710230"/>
                  </a:lnTo>
                  <a:lnTo>
                    <a:pt x="835126" y="2710230"/>
                  </a:lnTo>
                  <a:lnTo>
                    <a:pt x="835126" y="1639023"/>
                  </a:lnTo>
                  <a:lnTo>
                    <a:pt x="831039" y="1593419"/>
                  </a:lnTo>
                  <a:lnTo>
                    <a:pt x="819254" y="1550496"/>
                  </a:lnTo>
                  <a:lnTo>
                    <a:pt x="800488" y="1510972"/>
                  </a:lnTo>
                  <a:lnTo>
                    <a:pt x="775457" y="1475563"/>
                  </a:lnTo>
                  <a:lnTo>
                    <a:pt x="744879" y="1444984"/>
                  </a:lnTo>
                  <a:lnTo>
                    <a:pt x="709469" y="1419954"/>
                  </a:lnTo>
                  <a:lnTo>
                    <a:pt x="669945" y="1401188"/>
                  </a:lnTo>
                  <a:lnTo>
                    <a:pt x="627023" y="1389403"/>
                  </a:lnTo>
                  <a:lnTo>
                    <a:pt x="581418" y="1385316"/>
                  </a:lnTo>
                  <a:close/>
                </a:path>
                <a:path w="1471930" h="4460240">
                  <a:moveTo>
                    <a:pt x="835126" y="1708619"/>
                  </a:moveTo>
                  <a:lnTo>
                    <a:pt x="327710" y="1708619"/>
                  </a:lnTo>
                  <a:lnTo>
                    <a:pt x="327710" y="1642173"/>
                  </a:lnTo>
                  <a:lnTo>
                    <a:pt x="835126" y="1642173"/>
                  </a:lnTo>
                  <a:lnTo>
                    <a:pt x="835126" y="1708619"/>
                  </a:lnTo>
                  <a:close/>
                </a:path>
                <a:path w="1471930" h="4460240">
                  <a:moveTo>
                    <a:pt x="543598" y="2710230"/>
                  </a:moveTo>
                  <a:lnTo>
                    <a:pt x="510374" y="2710230"/>
                  </a:lnTo>
                  <a:lnTo>
                    <a:pt x="510374" y="1708365"/>
                  </a:lnTo>
                  <a:lnTo>
                    <a:pt x="543598" y="1708365"/>
                  </a:lnTo>
                  <a:lnTo>
                    <a:pt x="543598" y="2710230"/>
                  </a:lnTo>
                  <a:close/>
                </a:path>
                <a:path w="1471930" h="4460240">
                  <a:moveTo>
                    <a:pt x="667562" y="2710230"/>
                  </a:moveTo>
                  <a:lnTo>
                    <a:pt x="634339" y="2710230"/>
                  </a:lnTo>
                  <a:lnTo>
                    <a:pt x="634339" y="1708365"/>
                  </a:lnTo>
                  <a:lnTo>
                    <a:pt x="667562" y="1708365"/>
                  </a:lnTo>
                  <a:lnTo>
                    <a:pt x="667562" y="2710230"/>
                  </a:lnTo>
                  <a:close/>
                </a:path>
                <a:path w="1471930" h="4460240">
                  <a:moveTo>
                    <a:pt x="791514" y="2710230"/>
                  </a:moveTo>
                  <a:lnTo>
                    <a:pt x="758291" y="2710230"/>
                  </a:lnTo>
                  <a:lnTo>
                    <a:pt x="758291" y="1708365"/>
                  </a:lnTo>
                  <a:lnTo>
                    <a:pt x="791514" y="1708365"/>
                  </a:lnTo>
                  <a:lnTo>
                    <a:pt x="791514" y="2710230"/>
                  </a:lnTo>
                  <a:close/>
                </a:path>
                <a:path w="1471930" h="4460240">
                  <a:moveTo>
                    <a:pt x="419646" y="2710230"/>
                  </a:moveTo>
                  <a:lnTo>
                    <a:pt x="386422" y="2710230"/>
                  </a:lnTo>
                  <a:lnTo>
                    <a:pt x="386422" y="1708365"/>
                  </a:lnTo>
                  <a:lnTo>
                    <a:pt x="419646" y="1708365"/>
                  </a:lnTo>
                  <a:lnTo>
                    <a:pt x="419646" y="2710230"/>
                  </a:lnTo>
                  <a:close/>
                </a:path>
                <a:path w="1471930" h="4460240">
                  <a:moveTo>
                    <a:pt x="1011300" y="4097566"/>
                  </a:moveTo>
                  <a:lnTo>
                    <a:pt x="143471" y="4097566"/>
                  </a:lnTo>
                  <a:lnTo>
                    <a:pt x="143471" y="3331413"/>
                  </a:lnTo>
                  <a:lnTo>
                    <a:pt x="1011300" y="3331413"/>
                  </a:lnTo>
                  <a:lnTo>
                    <a:pt x="1011300" y="4097566"/>
                  </a:lnTo>
                  <a:close/>
                </a:path>
                <a:path w="1471930" h="4460240">
                  <a:moveTo>
                    <a:pt x="1011300" y="3331413"/>
                  </a:moveTo>
                  <a:lnTo>
                    <a:pt x="143471" y="3331413"/>
                  </a:lnTo>
                  <a:lnTo>
                    <a:pt x="143471" y="2871317"/>
                  </a:lnTo>
                  <a:lnTo>
                    <a:pt x="1011300" y="2871317"/>
                  </a:lnTo>
                  <a:lnTo>
                    <a:pt x="1011300" y="3331413"/>
                  </a:lnTo>
                  <a:close/>
                </a:path>
                <a:path w="1471930" h="4460240">
                  <a:moveTo>
                    <a:pt x="1419047" y="4459998"/>
                  </a:moveTo>
                  <a:lnTo>
                    <a:pt x="911631" y="4459998"/>
                  </a:lnTo>
                  <a:lnTo>
                    <a:pt x="911631" y="4097566"/>
                  </a:lnTo>
                  <a:lnTo>
                    <a:pt x="1419047" y="4097566"/>
                  </a:lnTo>
                  <a:lnTo>
                    <a:pt x="1419047" y="4459998"/>
                  </a:lnTo>
                  <a:close/>
                </a:path>
                <a:path w="1471930" h="4460240">
                  <a:moveTo>
                    <a:pt x="947877" y="3493503"/>
                  </a:moveTo>
                  <a:lnTo>
                    <a:pt x="859281" y="3431082"/>
                  </a:lnTo>
                  <a:lnTo>
                    <a:pt x="1165339" y="3431082"/>
                  </a:lnTo>
                  <a:lnTo>
                    <a:pt x="1165339" y="3493503"/>
                  </a:lnTo>
                  <a:lnTo>
                    <a:pt x="947877" y="3493503"/>
                  </a:lnTo>
                  <a:close/>
                </a:path>
                <a:path w="1471930" h="4460240">
                  <a:moveTo>
                    <a:pt x="911644" y="3431082"/>
                  </a:moveTo>
                  <a:lnTo>
                    <a:pt x="1012316" y="3298190"/>
                  </a:lnTo>
                  <a:lnTo>
                    <a:pt x="1165339" y="3298190"/>
                  </a:lnTo>
                  <a:lnTo>
                    <a:pt x="1165339" y="3431082"/>
                  </a:lnTo>
                  <a:lnTo>
                    <a:pt x="911644" y="3431082"/>
                  </a:lnTo>
                  <a:close/>
                </a:path>
                <a:path w="1471930" h="4460240">
                  <a:moveTo>
                    <a:pt x="911644" y="4459998"/>
                  </a:moveTo>
                  <a:lnTo>
                    <a:pt x="243141" y="4459998"/>
                  </a:lnTo>
                  <a:lnTo>
                    <a:pt x="243141" y="4097566"/>
                  </a:lnTo>
                  <a:lnTo>
                    <a:pt x="911644" y="4097566"/>
                  </a:lnTo>
                  <a:lnTo>
                    <a:pt x="911644" y="4459998"/>
                  </a:lnTo>
                  <a:close/>
                </a:path>
                <a:path w="1471930" h="4460240">
                  <a:moveTo>
                    <a:pt x="577392" y="3000184"/>
                  </a:moveTo>
                  <a:lnTo>
                    <a:pt x="531788" y="3004272"/>
                  </a:lnTo>
                  <a:lnTo>
                    <a:pt x="488865" y="3016057"/>
                  </a:lnTo>
                  <a:lnTo>
                    <a:pt x="449341" y="3034823"/>
                  </a:lnTo>
                  <a:lnTo>
                    <a:pt x="413931" y="3059853"/>
                  </a:lnTo>
                  <a:lnTo>
                    <a:pt x="383353" y="3090431"/>
                  </a:lnTo>
                  <a:lnTo>
                    <a:pt x="358323" y="3125841"/>
                  </a:lnTo>
                  <a:lnTo>
                    <a:pt x="339557" y="3165365"/>
                  </a:lnTo>
                  <a:lnTo>
                    <a:pt x="327772" y="3208288"/>
                  </a:lnTo>
                  <a:lnTo>
                    <a:pt x="323684" y="3253892"/>
                  </a:lnTo>
                  <a:lnTo>
                    <a:pt x="323684" y="4097566"/>
                  </a:lnTo>
                  <a:lnTo>
                    <a:pt x="577392" y="4097566"/>
                  </a:lnTo>
                  <a:lnTo>
                    <a:pt x="831100" y="4097566"/>
                  </a:lnTo>
                  <a:lnTo>
                    <a:pt x="831100" y="3253892"/>
                  </a:lnTo>
                  <a:lnTo>
                    <a:pt x="827013" y="3208288"/>
                  </a:lnTo>
                  <a:lnTo>
                    <a:pt x="815228" y="3165365"/>
                  </a:lnTo>
                  <a:lnTo>
                    <a:pt x="796462" y="3125841"/>
                  </a:lnTo>
                  <a:lnTo>
                    <a:pt x="771431" y="3090431"/>
                  </a:lnTo>
                  <a:lnTo>
                    <a:pt x="740853" y="3059853"/>
                  </a:lnTo>
                  <a:lnTo>
                    <a:pt x="705444" y="3034823"/>
                  </a:lnTo>
                  <a:lnTo>
                    <a:pt x="665919" y="3016057"/>
                  </a:lnTo>
                  <a:lnTo>
                    <a:pt x="622997" y="3004272"/>
                  </a:lnTo>
                  <a:lnTo>
                    <a:pt x="577392" y="3000184"/>
                  </a:lnTo>
                  <a:close/>
                </a:path>
                <a:path w="1471930" h="4460240">
                  <a:moveTo>
                    <a:pt x="831100" y="3364636"/>
                  </a:moveTo>
                  <a:lnTo>
                    <a:pt x="323684" y="3364636"/>
                  </a:lnTo>
                  <a:lnTo>
                    <a:pt x="323684" y="3298190"/>
                  </a:lnTo>
                  <a:lnTo>
                    <a:pt x="831100" y="3298190"/>
                  </a:lnTo>
                  <a:lnTo>
                    <a:pt x="831100" y="3364636"/>
                  </a:lnTo>
                  <a:close/>
                </a:path>
                <a:path w="1471930" h="4460240">
                  <a:moveTo>
                    <a:pt x="539572" y="4109389"/>
                  </a:moveTo>
                  <a:lnTo>
                    <a:pt x="506348" y="4109389"/>
                  </a:lnTo>
                  <a:lnTo>
                    <a:pt x="506348" y="3364382"/>
                  </a:lnTo>
                  <a:lnTo>
                    <a:pt x="539572" y="3364382"/>
                  </a:lnTo>
                  <a:lnTo>
                    <a:pt x="539572" y="4109389"/>
                  </a:lnTo>
                  <a:close/>
                </a:path>
                <a:path w="1471930" h="4460240">
                  <a:moveTo>
                    <a:pt x="663536" y="4109389"/>
                  </a:moveTo>
                  <a:lnTo>
                    <a:pt x="630313" y="4109389"/>
                  </a:lnTo>
                  <a:lnTo>
                    <a:pt x="630313" y="3364382"/>
                  </a:lnTo>
                  <a:lnTo>
                    <a:pt x="663536" y="3364382"/>
                  </a:lnTo>
                  <a:lnTo>
                    <a:pt x="663536" y="4109389"/>
                  </a:lnTo>
                  <a:close/>
                </a:path>
                <a:path w="1471930" h="4460240">
                  <a:moveTo>
                    <a:pt x="787488" y="4109389"/>
                  </a:moveTo>
                  <a:lnTo>
                    <a:pt x="754265" y="4109389"/>
                  </a:lnTo>
                  <a:lnTo>
                    <a:pt x="754265" y="3364382"/>
                  </a:lnTo>
                  <a:lnTo>
                    <a:pt x="787488" y="3364382"/>
                  </a:lnTo>
                  <a:lnTo>
                    <a:pt x="787488" y="4109389"/>
                  </a:lnTo>
                  <a:close/>
                </a:path>
                <a:path w="1471930" h="4460240">
                  <a:moveTo>
                    <a:pt x="415620" y="4109389"/>
                  </a:moveTo>
                  <a:lnTo>
                    <a:pt x="382396" y="4109389"/>
                  </a:lnTo>
                  <a:lnTo>
                    <a:pt x="382396" y="3364382"/>
                  </a:lnTo>
                  <a:lnTo>
                    <a:pt x="415620" y="3364382"/>
                  </a:lnTo>
                  <a:lnTo>
                    <a:pt x="415620" y="4109389"/>
                  </a:lnTo>
                  <a:close/>
                </a:path>
                <a:path w="1471930" h="4460240">
                  <a:moveTo>
                    <a:pt x="1011300" y="2871317"/>
                  </a:moveTo>
                  <a:lnTo>
                    <a:pt x="143471" y="2871317"/>
                  </a:lnTo>
                  <a:lnTo>
                    <a:pt x="143471" y="2790774"/>
                  </a:lnTo>
                  <a:lnTo>
                    <a:pt x="1011300" y="2790774"/>
                  </a:lnTo>
                  <a:lnTo>
                    <a:pt x="1011300" y="2871317"/>
                  </a:lnTo>
                  <a:close/>
                </a:path>
                <a:path w="1471930" h="4460240">
                  <a:moveTo>
                    <a:pt x="804417" y="2871317"/>
                  </a:moveTo>
                  <a:lnTo>
                    <a:pt x="350367" y="2871317"/>
                  </a:lnTo>
                  <a:lnTo>
                    <a:pt x="350367" y="2790774"/>
                  </a:lnTo>
                  <a:lnTo>
                    <a:pt x="804417" y="2790774"/>
                  </a:lnTo>
                  <a:lnTo>
                    <a:pt x="804417" y="2871317"/>
                  </a:lnTo>
                  <a:close/>
                </a:path>
                <a:path w="1471930" h="4460240">
                  <a:moveTo>
                    <a:pt x="1011300" y="2790774"/>
                  </a:moveTo>
                  <a:lnTo>
                    <a:pt x="143471" y="2790774"/>
                  </a:lnTo>
                  <a:lnTo>
                    <a:pt x="143471" y="2746476"/>
                  </a:lnTo>
                  <a:lnTo>
                    <a:pt x="1011300" y="2746476"/>
                  </a:lnTo>
                  <a:lnTo>
                    <a:pt x="1011300" y="2790774"/>
                  </a:lnTo>
                  <a:close/>
                </a:path>
                <a:path w="1471930" h="4460240">
                  <a:moveTo>
                    <a:pt x="143471" y="2746476"/>
                  </a:moveTo>
                  <a:lnTo>
                    <a:pt x="1011313" y="2746476"/>
                  </a:lnTo>
                  <a:lnTo>
                    <a:pt x="1011313" y="2452497"/>
                  </a:lnTo>
                  <a:lnTo>
                    <a:pt x="143471" y="2452497"/>
                  </a:lnTo>
                  <a:lnTo>
                    <a:pt x="143471" y="2746476"/>
                  </a:lnTo>
                  <a:close/>
                </a:path>
                <a:path w="1471930" h="4460240">
                  <a:moveTo>
                    <a:pt x="853744" y="2682036"/>
                  </a:moveTo>
                  <a:lnTo>
                    <a:pt x="309092" y="2682036"/>
                  </a:lnTo>
                  <a:lnTo>
                    <a:pt x="309092" y="2518943"/>
                  </a:lnTo>
                  <a:lnTo>
                    <a:pt x="853744" y="2518943"/>
                  </a:lnTo>
                  <a:lnTo>
                    <a:pt x="853744" y="2682036"/>
                  </a:lnTo>
                  <a:close/>
                </a:path>
                <a:path w="1471930" h="4460240">
                  <a:moveTo>
                    <a:pt x="333247" y="1720138"/>
                  </a:moveTo>
                  <a:lnTo>
                    <a:pt x="153047" y="1720138"/>
                  </a:lnTo>
                  <a:lnTo>
                    <a:pt x="153047" y="1630667"/>
                  </a:lnTo>
                  <a:lnTo>
                    <a:pt x="333247" y="1630667"/>
                  </a:lnTo>
                  <a:lnTo>
                    <a:pt x="333247" y="1720138"/>
                  </a:lnTo>
                  <a:close/>
                </a:path>
                <a:path w="1471930" h="4460240">
                  <a:moveTo>
                    <a:pt x="1015339" y="1720138"/>
                  </a:moveTo>
                  <a:lnTo>
                    <a:pt x="835126" y="1720138"/>
                  </a:lnTo>
                  <a:lnTo>
                    <a:pt x="835126" y="1630667"/>
                  </a:lnTo>
                  <a:lnTo>
                    <a:pt x="1015339" y="1630667"/>
                  </a:lnTo>
                  <a:lnTo>
                    <a:pt x="1015339" y="1720138"/>
                  </a:lnTo>
                  <a:close/>
                </a:path>
                <a:path w="1471930" h="4460240">
                  <a:moveTo>
                    <a:pt x="626160" y="1397406"/>
                  </a:moveTo>
                  <a:lnTo>
                    <a:pt x="536689" y="1397406"/>
                  </a:lnTo>
                  <a:lnTo>
                    <a:pt x="536689" y="1217193"/>
                  </a:lnTo>
                  <a:lnTo>
                    <a:pt x="626160" y="1217193"/>
                  </a:lnTo>
                  <a:lnTo>
                    <a:pt x="626160" y="1397406"/>
                  </a:lnTo>
                  <a:close/>
                </a:path>
                <a:path w="1471930" h="4460240">
                  <a:moveTo>
                    <a:pt x="1165339" y="979589"/>
                  </a:moveTo>
                  <a:lnTo>
                    <a:pt x="0" y="979589"/>
                  </a:lnTo>
                  <a:lnTo>
                    <a:pt x="0" y="738974"/>
                  </a:lnTo>
                  <a:lnTo>
                    <a:pt x="1165339" y="738974"/>
                  </a:lnTo>
                  <a:lnTo>
                    <a:pt x="1165339" y="979589"/>
                  </a:lnTo>
                  <a:close/>
                </a:path>
                <a:path w="1471930" h="4460240">
                  <a:moveTo>
                    <a:pt x="1165339" y="737971"/>
                  </a:moveTo>
                  <a:lnTo>
                    <a:pt x="0" y="737971"/>
                  </a:lnTo>
                  <a:lnTo>
                    <a:pt x="0" y="536613"/>
                  </a:lnTo>
                  <a:lnTo>
                    <a:pt x="1165339" y="536613"/>
                  </a:lnTo>
                  <a:lnTo>
                    <a:pt x="1165339" y="737971"/>
                  </a:lnTo>
                  <a:close/>
                </a:path>
                <a:path w="1471930" h="4460240">
                  <a:moveTo>
                    <a:pt x="644842" y="658939"/>
                  </a:moveTo>
                  <a:lnTo>
                    <a:pt x="517994" y="658939"/>
                  </a:lnTo>
                  <a:lnTo>
                    <a:pt x="517994" y="591985"/>
                  </a:lnTo>
                  <a:lnTo>
                    <a:pt x="644842" y="591985"/>
                  </a:lnTo>
                  <a:lnTo>
                    <a:pt x="644842" y="658939"/>
                  </a:lnTo>
                  <a:close/>
                </a:path>
                <a:path w="1471930" h="4460240">
                  <a:moveTo>
                    <a:pt x="931519" y="658939"/>
                  </a:moveTo>
                  <a:lnTo>
                    <a:pt x="804671" y="658939"/>
                  </a:lnTo>
                  <a:lnTo>
                    <a:pt x="804671" y="591985"/>
                  </a:lnTo>
                  <a:lnTo>
                    <a:pt x="931519" y="591985"/>
                  </a:lnTo>
                  <a:lnTo>
                    <a:pt x="931519" y="658939"/>
                  </a:lnTo>
                  <a:close/>
                </a:path>
                <a:path w="1471930" h="4460240">
                  <a:moveTo>
                    <a:pt x="1165339" y="658939"/>
                  </a:moveTo>
                  <a:lnTo>
                    <a:pt x="1091349" y="658939"/>
                  </a:lnTo>
                  <a:lnTo>
                    <a:pt x="1091349" y="591985"/>
                  </a:lnTo>
                  <a:lnTo>
                    <a:pt x="1165339" y="591985"/>
                  </a:lnTo>
                  <a:lnTo>
                    <a:pt x="1165339" y="658939"/>
                  </a:lnTo>
                  <a:close/>
                </a:path>
                <a:path w="1471930" h="4460240">
                  <a:moveTo>
                    <a:pt x="233832" y="591985"/>
                  </a:moveTo>
                  <a:lnTo>
                    <a:pt x="360692" y="591985"/>
                  </a:lnTo>
                  <a:lnTo>
                    <a:pt x="360692" y="658939"/>
                  </a:lnTo>
                  <a:lnTo>
                    <a:pt x="233832" y="658939"/>
                  </a:lnTo>
                  <a:lnTo>
                    <a:pt x="233832" y="591985"/>
                  </a:lnTo>
                  <a:close/>
                </a:path>
                <a:path w="1471930" h="4460240">
                  <a:moveTo>
                    <a:pt x="12" y="591985"/>
                  </a:moveTo>
                  <a:lnTo>
                    <a:pt x="74015" y="591985"/>
                  </a:lnTo>
                  <a:lnTo>
                    <a:pt x="74015" y="658939"/>
                  </a:lnTo>
                  <a:lnTo>
                    <a:pt x="12" y="658939"/>
                  </a:lnTo>
                  <a:lnTo>
                    <a:pt x="12" y="591985"/>
                  </a:lnTo>
                  <a:close/>
                </a:path>
                <a:path w="1471930" h="4460240">
                  <a:moveTo>
                    <a:pt x="1165339" y="535609"/>
                  </a:moveTo>
                  <a:lnTo>
                    <a:pt x="0" y="535609"/>
                  </a:lnTo>
                  <a:lnTo>
                    <a:pt x="0" y="434936"/>
                  </a:lnTo>
                  <a:lnTo>
                    <a:pt x="1165339" y="434936"/>
                  </a:lnTo>
                  <a:lnTo>
                    <a:pt x="1165339" y="535609"/>
                  </a:lnTo>
                  <a:close/>
                </a:path>
                <a:path w="1471930" h="4460240">
                  <a:moveTo>
                    <a:pt x="1056614" y="434924"/>
                  </a:moveTo>
                  <a:lnTo>
                    <a:pt x="132651" y="434924"/>
                  </a:lnTo>
                  <a:lnTo>
                    <a:pt x="132651" y="334251"/>
                  </a:lnTo>
                  <a:lnTo>
                    <a:pt x="1056614" y="334251"/>
                  </a:lnTo>
                  <a:lnTo>
                    <a:pt x="1056614" y="434924"/>
                  </a:lnTo>
                  <a:close/>
                </a:path>
                <a:path w="1471930" h="4460240">
                  <a:moveTo>
                    <a:pt x="1056614" y="68465"/>
                  </a:moveTo>
                  <a:lnTo>
                    <a:pt x="132651" y="68465"/>
                  </a:lnTo>
                  <a:lnTo>
                    <a:pt x="132651" y="0"/>
                  </a:lnTo>
                  <a:lnTo>
                    <a:pt x="1056614" y="0"/>
                  </a:lnTo>
                  <a:lnTo>
                    <a:pt x="1056614" y="68465"/>
                  </a:lnTo>
                  <a:close/>
                </a:path>
                <a:path w="1471930" h="4460240">
                  <a:moveTo>
                    <a:pt x="560019" y="412648"/>
                  </a:moveTo>
                  <a:lnTo>
                    <a:pt x="535736" y="412648"/>
                  </a:lnTo>
                  <a:lnTo>
                    <a:pt x="535736" y="34226"/>
                  </a:lnTo>
                  <a:lnTo>
                    <a:pt x="560019" y="34226"/>
                  </a:lnTo>
                  <a:lnTo>
                    <a:pt x="560019" y="412648"/>
                  </a:lnTo>
                  <a:close/>
                </a:path>
                <a:path w="1471930" h="4460240">
                  <a:moveTo>
                    <a:pt x="653529" y="412648"/>
                  </a:moveTo>
                  <a:lnTo>
                    <a:pt x="629234" y="412648"/>
                  </a:lnTo>
                  <a:lnTo>
                    <a:pt x="629234" y="34226"/>
                  </a:lnTo>
                  <a:lnTo>
                    <a:pt x="653529" y="34226"/>
                  </a:lnTo>
                  <a:lnTo>
                    <a:pt x="653529" y="412648"/>
                  </a:lnTo>
                  <a:close/>
                </a:path>
                <a:path w="1471930" h="4460240">
                  <a:moveTo>
                    <a:pt x="747026" y="412648"/>
                  </a:moveTo>
                  <a:lnTo>
                    <a:pt x="722731" y="412648"/>
                  </a:lnTo>
                  <a:lnTo>
                    <a:pt x="722731" y="34226"/>
                  </a:lnTo>
                  <a:lnTo>
                    <a:pt x="747026" y="34226"/>
                  </a:lnTo>
                  <a:lnTo>
                    <a:pt x="747026" y="412648"/>
                  </a:lnTo>
                  <a:close/>
                </a:path>
                <a:path w="1471930" h="4460240">
                  <a:moveTo>
                    <a:pt x="840536" y="412648"/>
                  </a:moveTo>
                  <a:lnTo>
                    <a:pt x="816241" y="412648"/>
                  </a:lnTo>
                  <a:lnTo>
                    <a:pt x="816241" y="34226"/>
                  </a:lnTo>
                  <a:lnTo>
                    <a:pt x="840536" y="34226"/>
                  </a:lnTo>
                  <a:lnTo>
                    <a:pt x="840536" y="412648"/>
                  </a:lnTo>
                  <a:close/>
                </a:path>
                <a:path w="1471930" h="4460240">
                  <a:moveTo>
                    <a:pt x="1382801" y="4097566"/>
                  </a:moveTo>
                  <a:lnTo>
                    <a:pt x="947877" y="4097566"/>
                  </a:lnTo>
                  <a:lnTo>
                    <a:pt x="947877" y="3493503"/>
                  </a:lnTo>
                  <a:lnTo>
                    <a:pt x="1382801" y="3493503"/>
                  </a:lnTo>
                  <a:lnTo>
                    <a:pt x="1382801" y="4097566"/>
                  </a:lnTo>
                  <a:close/>
                </a:path>
                <a:path w="1471930" h="4460240">
                  <a:moveTo>
                    <a:pt x="1382801" y="3493503"/>
                  </a:moveTo>
                  <a:lnTo>
                    <a:pt x="1471396" y="3431082"/>
                  </a:lnTo>
                  <a:lnTo>
                    <a:pt x="1165339" y="3431082"/>
                  </a:lnTo>
                  <a:lnTo>
                    <a:pt x="1165339" y="3493503"/>
                  </a:lnTo>
                  <a:lnTo>
                    <a:pt x="1382801" y="3493503"/>
                  </a:lnTo>
                  <a:close/>
                </a:path>
                <a:path w="1471930" h="4460240">
                  <a:moveTo>
                    <a:pt x="1419047" y="3431082"/>
                  </a:moveTo>
                  <a:lnTo>
                    <a:pt x="1318374" y="3298190"/>
                  </a:lnTo>
                  <a:lnTo>
                    <a:pt x="1165339" y="3298190"/>
                  </a:lnTo>
                  <a:lnTo>
                    <a:pt x="1165339" y="3431082"/>
                  </a:lnTo>
                  <a:lnTo>
                    <a:pt x="1419047" y="3431082"/>
                  </a:lnTo>
                  <a:close/>
                </a:path>
                <a:path w="1471930" h="4460240">
                  <a:moveTo>
                    <a:pt x="1318374" y="3298190"/>
                  </a:moveTo>
                  <a:lnTo>
                    <a:pt x="1012316" y="3298190"/>
                  </a:lnTo>
                  <a:lnTo>
                    <a:pt x="1012316" y="1469898"/>
                  </a:lnTo>
                  <a:lnTo>
                    <a:pt x="1318374" y="1469898"/>
                  </a:lnTo>
                  <a:lnTo>
                    <a:pt x="1318374" y="3298190"/>
                  </a:lnTo>
                  <a:close/>
                </a:path>
                <a:path w="1471930" h="4460240">
                  <a:moveTo>
                    <a:pt x="1012316" y="1469885"/>
                  </a:moveTo>
                  <a:lnTo>
                    <a:pt x="1318374" y="1469885"/>
                  </a:lnTo>
                  <a:lnTo>
                    <a:pt x="1318374" y="1385316"/>
                  </a:lnTo>
                  <a:lnTo>
                    <a:pt x="1012316" y="1385316"/>
                  </a:lnTo>
                  <a:lnTo>
                    <a:pt x="1012316" y="146988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3" name="object 6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707272" y="1883799"/>
              <a:ext cx="447624" cy="395262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1450887" y="1580054"/>
              <a:ext cx="1681480" cy="3767454"/>
            </a:xfrm>
            <a:custGeom>
              <a:avLst/>
              <a:gdLst/>
              <a:ahLst/>
              <a:cxnLst/>
              <a:rect l="l" t="t" r="r" b="b"/>
              <a:pathLst>
                <a:path w="1681480" h="3767454">
                  <a:moveTo>
                    <a:pt x="1327175" y="92633"/>
                  </a:moveTo>
                  <a:lnTo>
                    <a:pt x="1633232" y="92633"/>
                  </a:lnTo>
                  <a:lnTo>
                    <a:pt x="1633232" y="310095"/>
                  </a:lnTo>
                  <a:lnTo>
                    <a:pt x="1327175" y="310095"/>
                  </a:lnTo>
                  <a:lnTo>
                    <a:pt x="1327175" y="92633"/>
                  </a:lnTo>
                  <a:close/>
                </a:path>
                <a:path w="1681480" h="3767454">
                  <a:moveTo>
                    <a:pt x="1279347" y="0"/>
                  </a:moveTo>
                  <a:lnTo>
                    <a:pt x="1681048" y="0"/>
                  </a:lnTo>
                  <a:lnTo>
                    <a:pt x="1681048" y="92621"/>
                  </a:lnTo>
                  <a:lnTo>
                    <a:pt x="1279347" y="92621"/>
                  </a:lnTo>
                  <a:lnTo>
                    <a:pt x="1279347" y="0"/>
                  </a:lnTo>
                  <a:close/>
                </a:path>
                <a:path w="1681480" h="3767454">
                  <a:moveTo>
                    <a:pt x="559765" y="3767340"/>
                  </a:moveTo>
                  <a:lnTo>
                    <a:pt x="52349" y="3767340"/>
                  </a:lnTo>
                  <a:lnTo>
                    <a:pt x="52349" y="3404908"/>
                  </a:lnTo>
                  <a:lnTo>
                    <a:pt x="559765" y="3404908"/>
                  </a:lnTo>
                  <a:lnTo>
                    <a:pt x="559765" y="3767340"/>
                  </a:lnTo>
                  <a:close/>
                </a:path>
                <a:path w="1681480" h="3767454">
                  <a:moveTo>
                    <a:pt x="88595" y="2800845"/>
                  </a:moveTo>
                  <a:lnTo>
                    <a:pt x="0" y="2738424"/>
                  </a:lnTo>
                  <a:lnTo>
                    <a:pt x="306057" y="2738424"/>
                  </a:lnTo>
                  <a:lnTo>
                    <a:pt x="306057" y="2800845"/>
                  </a:lnTo>
                  <a:lnTo>
                    <a:pt x="88595" y="2800845"/>
                  </a:lnTo>
                  <a:close/>
                </a:path>
                <a:path w="1681480" h="3767454">
                  <a:moveTo>
                    <a:pt x="52349" y="2738424"/>
                  </a:moveTo>
                  <a:lnTo>
                    <a:pt x="153022" y="2605532"/>
                  </a:lnTo>
                  <a:lnTo>
                    <a:pt x="306057" y="2605532"/>
                  </a:lnTo>
                  <a:lnTo>
                    <a:pt x="306057" y="2738424"/>
                  </a:lnTo>
                  <a:lnTo>
                    <a:pt x="52349" y="2738424"/>
                  </a:lnTo>
                  <a:close/>
                </a:path>
                <a:path w="1681480" h="3767454">
                  <a:moveTo>
                    <a:pt x="523519" y="3404908"/>
                  </a:moveTo>
                  <a:lnTo>
                    <a:pt x="88595" y="3404908"/>
                  </a:lnTo>
                  <a:lnTo>
                    <a:pt x="88595" y="2800845"/>
                  </a:lnTo>
                  <a:lnTo>
                    <a:pt x="523519" y="2800845"/>
                  </a:lnTo>
                  <a:lnTo>
                    <a:pt x="523519" y="3404908"/>
                  </a:lnTo>
                  <a:close/>
                </a:path>
                <a:path w="1681480" h="3767454">
                  <a:moveTo>
                    <a:pt x="523519" y="2800845"/>
                  </a:moveTo>
                  <a:lnTo>
                    <a:pt x="612114" y="2738424"/>
                  </a:lnTo>
                  <a:lnTo>
                    <a:pt x="306057" y="2738424"/>
                  </a:lnTo>
                  <a:lnTo>
                    <a:pt x="306057" y="2800845"/>
                  </a:lnTo>
                  <a:lnTo>
                    <a:pt x="523519" y="2800845"/>
                  </a:lnTo>
                  <a:close/>
                </a:path>
                <a:path w="1681480" h="3767454">
                  <a:moveTo>
                    <a:pt x="559765" y="2738424"/>
                  </a:moveTo>
                  <a:lnTo>
                    <a:pt x="459079" y="2605532"/>
                  </a:lnTo>
                  <a:lnTo>
                    <a:pt x="306057" y="2605532"/>
                  </a:lnTo>
                  <a:lnTo>
                    <a:pt x="306057" y="2738424"/>
                  </a:lnTo>
                  <a:lnTo>
                    <a:pt x="559765" y="2738424"/>
                  </a:lnTo>
                  <a:close/>
                </a:path>
                <a:path w="1681480" h="3767454">
                  <a:moveTo>
                    <a:pt x="459079" y="2605532"/>
                  </a:moveTo>
                  <a:lnTo>
                    <a:pt x="153022" y="2605532"/>
                  </a:lnTo>
                  <a:lnTo>
                    <a:pt x="153022" y="777239"/>
                  </a:lnTo>
                  <a:lnTo>
                    <a:pt x="459079" y="777239"/>
                  </a:lnTo>
                  <a:lnTo>
                    <a:pt x="459079" y="2605532"/>
                  </a:lnTo>
                  <a:close/>
                </a:path>
                <a:path w="1681480" h="3767454">
                  <a:moveTo>
                    <a:pt x="153022" y="777227"/>
                  </a:moveTo>
                  <a:lnTo>
                    <a:pt x="459079" y="777227"/>
                  </a:lnTo>
                  <a:lnTo>
                    <a:pt x="459079" y="692657"/>
                  </a:lnTo>
                  <a:lnTo>
                    <a:pt x="153022" y="692657"/>
                  </a:lnTo>
                  <a:lnTo>
                    <a:pt x="153022" y="77722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5" name="object 6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533132" y="1883799"/>
              <a:ext cx="447624" cy="395262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556094" y="856192"/>
              <a:ext cx="1529080" cy="1034415"/>
            </a:xfrm>
            <a:custGeom>
              <a:avLst/>
              <a:gdLst/>
              <a:ahLst/>
              <a:cxnLst/>
              <a:rect l="l" t="t" r="r" b="b"/>
              <a:pathLst>
                <a:path w="1529080" h="1034414">
                  <a:moveTo>
                    <a:pt x="47815" y="816495"/>
                  </a:moveTo>
                  <a:lnTo>
                    <a:pt x="353872" y="816495"/>
                  </a:lnTo>
                  <a:lnTo>
                    <a:pt x="353872" y="1033957"/>
                  </a:lnTo>
                  <a:lnTo>
                    <a:pt x="47815" y="1033957"/>
                  </a:lnTo>
                  <a:lnTo>
                    <a:pt x="47815" y="816495"/>
                  </a:lnTo>
                  <a:close/>
                </a:path>
                <a:path w="1529080" h="1034414">
                  <a:moveTo>
                    <a:pt x="0" y="723861"/>
                  </a:moveTo>
                  <a:lnTo>
                    <a:pt x="401700" y="723861"/>
                  </a:lnTo>
                  <a:lnTo>
                    <a:pt x="401700" y="816483"/>
                  </a:lnTo>
                  <a:lnTo>
                    <a:pt x="0" y="816483"/>
                  </a:lnTo>
                  <a:lnTo>
                    <a:pt x="0" y="723861"/>
                  </a:lnTo>
                  <a:close/>
                </a:path>
                <a:path w="1529080" h="1034414">
                  <a:moveTo>
                    <a:pt x="1050188" y="443852"/>
                  </a:moveTo>
                  <a:lnTo>
                    <a:pt x="1025893" y="443852"/>
                  </a:lnTo>
                  <a:lnTo>
                    <a:pt x="1025893" y="65430"/>
                  </a:lnTo>
                  <a:lnTo>
                    <a:pt x="1050188" y="65430"/>
                  </a:lnTo>
                  <a:lnTo>
                    <a:pt x="1050188" y="443852"/>
                  </a:lnTo>
                  <a:close/>
                </a:path>
                <a:path w="1529080" h="1034414">
                  <a:moveTo>
                    <a:pt x="1143685" y="443852"/>
                  </a:moveTo>
                  <a:lnTo>
                    <a:pt x="1119390" y="443852"/>
                  </a:lnTo>
                  <a:lnTo>
                    <a:pt x="1119390" y="65430"/>
                  </a:lnTo>
                  <a:lnTo>
                    <a:pt x="1143685" y="65430"/>
                  </a:lnTo>
                  <a:lnTo>
                    <a:pt x="1143685" y="443852"/>
                  </a:lnTo>
                  <a:close/>
                </a:path>
                <a:path w="1529080" h="1034414">
                  <a:moveTo>
                    <a:pt x="1143685" y="433857"/>
                  </a:moveTo>
                  <a:lnTo>
                    <a:pt x="1119390" y="433857"/>
                  </a:lnTo>
                  <a:lnTo>
                    <a:pt x="1119390" y="55435"/>
                  </a:lnTo>
                  <a:lnTo>
                    <a:pt x="1143685" y="55435"/>
                  </a:lnTo>
                  <a:lnTo>
                    <a:pt x="1143685" y="433857"/>
                  </a:lnTo>
                  <a:close/>
                </a:path>
                <a:path w="1529080" h="1034414">
                  <a:moveTo>
                    <a:pt x="1237195" y="433857"/>
                  </a:moveTo>
                  <a:lnTo>
                    <a:pt x="1212913" y="433857"/>
                  </a:lnTo>
                  <a:lnTo>
                    <a:pt x="1212913" y="55435"/>
                  </a:lnTo>
                  <a:lnTo>
                    <a:pt x="1237195" y="55435"/>
                  </a:lnTo>
                  <a:lnTo>
                    <a:pt x="1237195" y="433857"/>
                  </a:lnTo>
                  <a:close/>
                </a:path>
                <a:path w="1529080" h="1034414">
                  <a:moveTo>
                    <a:pt x="395668" y="453859"/>
                  </a:moveTo>
                  <a:lnTo>
                    <a:pt x="371373" y="453859"/>
                  </a:lnTo>
                  <a:lnTo>
                    <a:pt x="371373" y="75438"/>
                  </a:lnTo>
                  <a:lnTo>
                    <a:pt x="395668" y="75438"/>
                  </a:lnTo>
                  <a:lnTo>
                    <a:pt x="395668" y="453859"/>
                  </a:lnTo>
                  <a:close/>
                </a:path>
                <a:path w="1529080" h="1034414">
                  <a:moveTo>
                    <a:pt x="489165" y="453859"/>
                  </a:moveTo>
                  <a:lnTo>
                    <a:pt x="464870" y="453859"/>
                  </a:lnTo>
                  <a:lnTo>
                    <a:pt x="464870" y="75438"/>
                  </a:lnTo>
                  <a:lnTo>
                    <a:pt x="489165" y="75438"/>
                  </a:lnTo>
                  <a:lnTo>
                    <a:pt x="489165" y="453859"/>
                  </a:lnTo>
                  <a:close/>
                </a:path>
                <a:path w="1529080" h="1034414">
                  <a:moveTo>
                    <a:pt x="582663" y="453859"/>
                  </a:moveTo>
                  <a:lnTo>
                    <a:pt x="558380" y="453859"/>
                  </a:lnTo>
                  <a:lnTo>
                    <a:pt x="558380" y="75438"/>
                  </a:lnTo>
                  <a:lnTo>
                    <a:pt x="582663" y="75438"/>
                  </a:lnTo>
                  <a:lnTo>
                    <a:pt x="582663" y="453859"/>
                  </a:lnTo>
                  <a:close/>
                </a:path>
                <a:path w="1529080" h="1034414">
                  <a:moveTo>
                    <a:pt x="582663" y="453859"/>
                  </a:moveTo>
                  <a:lnTo>
                    <a:pt x="558380" y="453859"/>
                  </a:lnTo>
                  <a:lnTo>
                    <a:pt x="558380" y="75438"/>
                  </a:lnTo>
                  <a:lnTo>
                    <a:pt x="582663" y="75438"/>
                  </a:lnTo>
                  <a:lnTo>
                    <a:pt x="582663" y="453859"/>
                  </a:lnTo>
                  <a:close/>
                </a:path>
                <a:path w="1529080" h="1034414">
                  <a:moveTo>
                    <a:pt x="676173" y="453859"/>
                  </a:moveTo>
                  <a:lnTo>
                    <a:pt x="651878" y="453859"/>
                  </a:lnTo>
                  <a:lnTo>
                    <a:pt x="651878" y="75438"/>
                  </a:lnTo>
                  <a:lnTo>
                    <a:pt x="676173" y="75438"/>
                  </a:lnTo>
                  <a:lnTo>
                    <a:pt x="676173" y="453859"/>
                  </a:lnTo>
                  <a:close/>
                </a:path>
                <a:path w="1529080" h="1034414">
                  <a:moveTo>
                    <a:pt x="676173" y="443852"/>
                  </a:moveTo>
                  <a:lnTo>
                    <a:pt x="651878" y="443852"/>
                  </a:lnTo>
                  <a:lnTo>
                    <a:pt x="651878" y="65430"/>
                  </a:lnTo>
                  <a:lnTo>
                    <a:pt x="676173" y="65430"/>
                  </a:lnTo>
                  <a:lnTo>
                    <a:pt x="676173" y="443852"/>
                  </a:lnTo>
                  <a:close/>
                </a:path>
                <a:path w="1529080" h="1034414">
                  <a:moveTo>
                    <a:pt x="676173" y="443852"/>
                  </a:moveTo>
                  <a:lnTo>
                    <a:pt x="651878" y="443852"/>
                  </a:lnTo>
                  <a:lnTo>
                    <a:pt x="651878" y="65430"/>
                  </a:lnTo>
                  <a:lnTo>
                    <a:pt x="676173" y="65430"/>
                  </a:lnTo>
                  <a:lnTo>
                    <a:pt x="676173" y="443852"/>
                  </a:lnTo>
                  <a:close/>
                </a:path>
                <a:path w="1529080" h="1034414">
                  <a:moveTo>
                    <a:pt x="769670" y="443852"/>
                  </a:moveTo>
                  <a:lnTo>
                    <a:pt x="745388" y="443852"/>
                  </a:lnTo>
                  <a:lnTo>
                    <a:pt x="745388" y="65430"/>
                  </a:lnTo>
                  <a:lnTo>
                    <a:pt x="769670" y="65430"/>
                  </a:lnTo>
                  <a:lnTo>
                    <a:pt x="769670" y="443852"/>
                  </a:lnTo>
                  <a:close/>
                </a:path>
                <a:path w="1529080" h="1034414">
                  <a:moveTo>
                    <a:pt x="1528533" y="466128"/>
                  </a:moveTo>
                  <a:lnTo>
                    <a:pt x="1221473" y="466128"/>
                  </a:lnTo>
                  <a:lnTo>
                    <a:pt x="1221473" y="264642"/>
                  </a:lnTo>
                  <a:lnTo>
                    <a:pt x="1528533" y="264642"/>
                  </a:lnTo>
                  <a:lnTo>
                    <a:pt x="1528533" y="466128"/>
                  </a:lnTo>
                  <a:close/>
                </a:path>
                <a:path w="1529080" h="1034414">
                  <a:moveTo>
                    <a:pt x="1528025" y="266915"/>
                  </a:moveTo>
                  <a:lnTo>
                    <a:pt x="1221968" y="266915"/>
                  </a:lnTo>
                  <a:lnTo>
                    <a:pt x="1221968" y="65430"/>
                  </a:lnTo>
                  <a:lnTo>
                    <a:pt x="1528025" y="65430"/>
                  </a:lnTo>
                  <a:lnTo>
                    <a:pt x="1528025" y="266915"/>
                  </a:lnTo>
                  <a:close/>
                </a:path>
                <a:path w="1529080" h="1034414">
                  <a:moveTo>
                    <a:pt x="1528025" y="67703"/>
                  </a:moveTo>
                  <a:lnTo>
                    <a:pt x="1221968" y="67703"/>
                  </a:lnTo>
                  <a:lnTo>
                    <a:pt x="1221968" y="0"/>
                  </a:lnTo>
                  <a:lnTo>
                    <a:pt x="1374990" y="0"/>
                  </a:lnTo>
                  <a:lnTo>
                    <a:pt x="1528025" y="0"/>
                  </a:lnTo>
                  <a:lnTo>
                    <a:pt x="1528025" y="677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7" name="object 6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41512" y="792450"/>
              <a:ext cx="379158" cy="70091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2747862" y="764955"/>
              <a:ext cx="367030" cy="30480"/>
            </a:xfrm>
            <a:custGeom>
              <a:avLst/>
              <a:gdLst/>
              <a:ahLst/>
              <a:cxnLst/>
              <a:rect l="l" t="t" r="r" b="b"/>
              <a:pathLst>
                <a:path w="367030" h="30479">
                  <a:moveTo>
                    <a:pt x="366458" y="30149"/>
                  </a:moveTo>
                  <a:lnTo>
                    <a:pt x="0" y="30149"/>
                  </a:lnTo>
                  <a:lnTo>
                    <a:pt x="0" y="0"/>
                  </a:lnTo>
                  <a:lnTo>
                    <a:pt x="183222" y="0"/>
                  </a:lnTo>
                  <a:lnTo>
                    <a:pt x="366458" y="0"/>
                  </a:lnTo>
                  <a:lnTo>
                    <a:pt x="366458" y="3014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9" name="object 6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741512" y="457196"/>
              <a:ext cx="379158" cy="314109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1624166" y="856192"/>
              <a:ext cx="307340" cy="466725"/>
            </a:xfrm>
            <a:custGeom>
              <a:avLst/>
              <a:gdLst/>
              <a:ahLst/>
              <a:cxnLst/>
              <a:rect l="l" t="t" r="r" b="b"/>
              <a:pathLst>
                <a:path w="307339" h="466725">
                  <a:moveTo>
                    <a:pt x="307073" y="466128"/>
                  </a:moveTo>
                  <a:lnTo>
                    <a:pt x="0" y="466128"/>
                  </a:lnTo>
                  <a:lnTo>
                    <a:pt x="0" y="264642"/>
                  </a:lnTo>
                  <a:lnTo>
                    <a:pt x="307073" y="264642"/>
                  </a:lnTo>
                  <a:lnTo>
                    <a:pt x="307073" y="466128"/>
                  </a:lnTo>
                  <a:close/>
                </a:path>
                <a:path w="307339" h="466725">
                  <a:moveTo>
                    <a:pt x="306578" y="266915"/>
                  </a:moveTo>
                  <a:lnTo>
                    <a:pt x="520" y="266915"/>
                  </a:lnTo>
                  <a:lnTo>
                    <a:pt x="520" y="65430"/>
                  </a:lnTo>
                  <a:lnTo>
                    <a:pt x="306578" y="65430"/>
                  </a:lnTo>
                  <a:lnTo>
                    <a:pt x="306578" y="266915"/>
                  </a:lnTo>
                  <a:close/>
                </a:path>
                <a:path w="307339" h="466725">
                  <a:moveTo>
                    <a:pt x="306578" y="67703"/>
                  </a:moveTo>
                  <a:lnTo>
                    <a:pt x="520" y="67703"/>
                  </a:lnTo>
                  <a:lnTo>
                    <a:pt x="520" y="0"/>
                  </a:lnTo>
                  <a:lnTo>
                    <a:pt x="153543" y="0"/>
                  </a:lnTo>
                  <a:lnTo>
                    <a:pt x="306578" y="0"/>
                  </a:lnTo>
                  <a:lnTo>
                    <a:pt x="306578" y="677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1" name="object 7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88123" y="792450"/>
              <a:ext cx="379171" cy="70091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1594473" y="764955"/>
              <a:ext cx="367030" cy="30480"/>
            </a:xfrm>
            <a:custGeom>
              <a:avLst/>
              <a:gdLst/>
              <a:ahLst/>
              <a:cxnLst/>
              <a:rect l="l" t="t" r="r" b="b"/>
              <a:pathLst>
                <a:path w="367030" h="30479">
                  <a:moveTo>
                    <a:pt x="366471" y="30149"/>
                  </a:moveTo>
                  <a:lnTo>
                    <a:pt x="0" y="30149"/>
                  </a:lnTo>
                  <a:lnTo>
                    <a:pt x="0" y="0"/>
                  </a:lnTo>
                  <a:lnTo>
                    <a:pt x="183235" y="0"/>
                  </a:lnTo>
                  <a:lnTo>
                    <a:pt x="366471" y="0"/>
                  </a:lnTo>
                  <a:lnTo>
                    <a:pt x="366471" y="3014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3" name="object 7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588126" y="457206"/>
              <a:ext cx="379158" cy="314096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992051" y="4374851"/>
              <a:ext cx="5012690" cy="610235"/>
            </a:xfrm>
            <a:custGeom>
              <a:avLst/>
              <a:gdLst/>
              <a:ahLst/>
              <a:cxnLst/>
              <a:rect l="l" t="t" r="r" b="b"/>
              <a:pathLst>
                <a:path w="5012690" h="610235">
                  <a:moveTo>
                    <a:pt x="362432" y="610108"/>
                  </a:moveTo>
                  <a:lnTo>
                    <a:pt x="0" y="610108"/>
                  </a:lnTo>
                  <a:lnTo>
                    <a:pt x="0" y="0"/>
                  </a:lnTo>
                  <a:lnTo>
                    <a:pt x="362432" y="0"/>
                  </a:lnTo>
                  <a:lnTo>
                    <a:pt x="362432" y="610108"/>
                  </a:lnTo>
                  <a:close/>
                </a:path>
                <a:path w="5012690" h="610235">
                  <a:moveTo>
                    <a:pt x="154584" y="610108"/>
                  </a:moveTo>
                  <a:lnTo>
                    <a:pt x="130797" y="610108"/>
                  </a:lnTo>
                  <a:lnTo>
                    <a:pt x="130797" y="0"/>
                  </a:lnTo>
                  <a:lnTo>
                    <a:pt x="154584" y="0"/>
                  </a:lnTo>
                  <a:lnTo>
                    <a:pt x="154584" y="610108"/>
                  </a:lnTo>
                  <a:close/>
                </a:path>
                <a:path w="5012690" h="610235">
                  <a:moveTo>
                    <a:pt x="243344" y="610108"/>
                  </a:moveTo>
                  <a:lnTo>
                    <a:pt x="219557" y="610108"/>
                  </a:lnTo>
                  <a:lnTo>
                    <a:pt x="219557" y="0"/>
                  </a:lnTo>
                  <a:lnTo>
                    <a:pt x="243344" y="0"/>
                  </a:lnTo>
                  <a:lnTo>
                    <a:pt x="243344" y="610108"/>
                  </a:lnTo>
                  <a:close/>
                </a:path>
                <a:path w="5012690" h="610235">
                  <a:moveTo>
                    <a:pt x="332092" y="610108"/>
                  </a:moveTo>
                  <a:lnTo>
                    <a:pt x="308305" y="610108"/>
                  </a:lnTo>
                  <a:lnTo>
                    <a:pt x="308305" y="0"/>
                  </a:lnTo>
                  <a:lnTo>
                    <a:pt x="332092" y="0"/>
                  </a:lnTo>
                  <a:lnTo>
                    <a:pt x="332092" y="610108"/>
                  </a:lnTo>
                  <a:close/>
                </a:path>
                <a:path w="5012690" h="610235">
                  <a:moveTo>
                    <a:pt x="65824" y="610108"/>
                  </a:moveTo>
                  <a:lnTo>
                    <a:pt x="42037" y="610108"/>
                  </a:lnTo>
                  <a:lnTo>
                    <a:pt x="42037" y="0"/>
                  </a:lnTo>
                  <a:lnTo>
                    <a:pt x="65824" y="0"/>
                  </a:lnTo>
                  <a:lnTo>
                    <a:pt x="65824" y="610108"/>
                  </a:lnTo>
                  <a:close/>
                </a:path>
                <a:path w="5012690" h="610235">
                  <a:moveTo>
                    <a:pt x="5011420" y="610108"/>
                  </a:moveTo>
                  <a:lnTo>
                    <a:pt x="4648987" y="610108"/>
                  </a:lnTo>
                  <a:lnTo>
                    <a:pt x="4648987" y="0"/>
                  </a:lnTo>
                  <a:lnTo>
                    <a:pt x="5011420" y="0"/>
                  </a:lnTo>
                  <a:lnTo>
                    <a:pt x="5011420" y="610108"/>
                  </a:lnTo>
                  <a:close/>
                </a:path>
                <a:path w="5012690" h="610235">
                  <a:moveTo>
                    <a:pt x="5012309" y="320319"/>
                  </a:moveTo>
                  <a:lnTo>
                    <a:pt x="4648987" y="320319"/>
                  </a:lnTo>
                  <a:lnTo>
                    <a:pt x="4648987" y="289801"/>
                  </a:lnTo>
                  <a:lnTo>
                    <a:pt x="5012309" y="289801"/>
                  </a:lnTo>
                  <a:lnTo>
                    <a:pt x="5012309" y="320319"/>
                  </a:lnTo>
                  <a:close/>
                </a:path>
                <a:path w="5012690" h="610235">
                  <a:moveTo>
                    <a:pt x="4803571" y="610108"/>
                  </a:moveTo>
                  <a:lnTo>
                    <a:pt x="4779784" y="610108"/>
                  </a:lnTo>
                  <a:lnTo>
                    <a:pt x="4779784" y="0"/>
                  </a:lnTo>
                  <a:lnTo>
                    <a:pt x="4803571" y="0"/>
                  </a:lnTo>
                  <a:lnTo>
                    <a:pt x="4803571" y="610108"/>
                  </a:lnTo>
                  <a:close/>
                </a:path>
                <a:path w="5012690" h="610235">
                  <a:moveTo>
                    <a:pt x="4892332" y="610108"/>
                  </a:moveTo>
                  <a:lnTo>
                    <a:pt x="4868545" y="610108"/>
                  </a:lnTo>
                  <a:lnTo>
                    <a:pt x="4868545" y="0"/>
                  </a:lnTo>
                  <a:lnTo>
                    <a:pt x="4892332" y="0"/>
                  </a:lnTo>
                  <a:lnTo>
                    <a:pt x="4892332" y="610108"/>
                  </a:lnTo>
                  <a:close/>
                </a:path>
                <a:path w="5012690" h="610235">
                  <a:moveTo>
                    <a:pt x="4981079" y="610108"/>
                  </a:moveTo>
                  <a:lnTo>
                    <a:pt x="4957292" y="610108"/>
                  </a:lnTo>
                  <a:lnTo>
                    <a:pt x="4957292" y="0"/>
                  </a:lnTo>
                  <a:lnTo>
                    <a:pt x="4981079" y="0"/>
                  </a:lnTo>
                  <a:lnTo>
                    <a:pt x="4981079" y="610108"/>
                  </a:lnTo>
                  <a:close/>
                </a:path>
                <a:path w="5012690" h="610235">
                  <a:moveTo>
                    <a:pt x="4714811" y="610108"/>
                  </a:moveTo>
                  <a:lnTo>
                    <a:pt x="4691024" y="610108"/>
                  </a:lnTo>
                  <a:lnTo>
                    <a:pt x="4691024" y="0"/>
                  </a:lnTo>
                  <a:lnTo>
                    <a:pt x="4714811" y="0"/>
                  </a:lnTo>
                  <a:lnTo>
                    <a:pt x="4714811" y="61010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5" name="object 7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0" y="0"/>
              <a:ext cx="12188952" cy="6858000"/>
            </a:xfrm>
            <a:prstGeom prst="rect">
              <a:avLst/>
            </a:prstGeom>
          </p:spPr>
        </p:pic>
      </p:grpSp>
      <p:sp>
        <p:nvSpPr>
          <p:cNvPr id="76" name="object 76"/>
          <p:cNvSpPr txBox="1"/>
          <p:nvPr/>
        </p:nvSpPr>
        <p:spPr>
          <a:xfrm>
            <a:off x="412568" y="4292989"/>
            <a:ext cx="6288975" cy="19364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5040"/>
              </a:lnSpc>
            </a:pPr>
            <a:r>
              <a:rPr sz="3600" b="1" spc="-114" dirty="0">
                <a:solidFill>
                  <a:srgbClr val="323134"/>
                </a:solidFill>
                <a:latin typeface="Brandon Grotesque Bold"/>
                <a:cs typeface="Brandon Grotesque Bold"/>
              </a:rPr>
              <a:t>DE</a:t>
            </a:r>
            <a:r>
              <a:rPr sz="3600" b="1" spc="-28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P</a:t>
            </a:r>
            <a:r>
              <a:rPr sz="3600" b="1" spc="-125" dirty="0">
                <a:solidFill>
                  <a:srgbClr val="323134"/>
                </a:solidFill>
                <a:latin typeface="Brandon Grotesque Bold"/>
                <a:cs typeface="Brandon Grotesque Bold"/>
              </a:rPr>
              <a:t>AR</a:t>
            </a:r>
            <a:r>
              <a:rPr sz="3600" b="1" spc="-15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T</a:t>
            </a:r>
            <a:r>
              <a:rPr sz="3600" b="1" spc="-114" dirty="0">
                <a:solidFill>
                  <a:srgbClr val="323134"/>
                </a:solidFill>
                <a:latin typeface="Brandon Grotesque Bold"/>
                <a:cs typeface="Brandon Grotesque Bold"/>
              </a:rPr>
              <a:t>MENT OF </a:t>
            </a:r>
            <a:endParaRPr lang="en-US" sz="3600" b="1" spc="-114" dirty="0">
              <a:solidFill>
                <a:srgbClr val="323134"/>
              </a:solidFill>
              <a:latin typeface="Brandon Grotesque Bold"/>
              <a:cs typeface="Brandon Grotesque Bold"/>
            </a:endParaRPr>
          </a:p>
          <a:p>
            <a:pPr>
              <a:lnSpc>
                <a:spcPts val="5040"/>
              </a:lnSpc>
            </a:pPr>
            <a:r>
              <a:rPr sz="3600" b="1" spc="-114" dirty="0">
                <a:solidFill>
                  <a:srgbClr val="323134"/>
                </a:solidFill>
                <a:latin typeface="Brandon Grotesque Bold"/>
                <a:cs typeface="Brandon Grotesque Bold"/>
              </a:rPr>
              <a:t>CIVIL</a:t>
            </a:r>
            <a:r>
              <a:rPr lang="en-US" sz="3600" b="1" spc="-114" dirty="0">
                <a:solidFill>
                  <a:srgbClr val="323134"/>
                </a:solidFill>
                <a:latin typeface="Brandon Grotesque Bold"/>
                <a:cs typeface="Brandon Grotesque Bold"/>
              </a:rPr>
              <a:t> AND ENVIRONMEN</a:t>
            </a:r>
            <a:r>
              <a:rPr lang="en-US" sz="3600" b="1" spc="-275" dirty="0">
                <a:solidFill>
                  <a:srgbClr val="323134"/>
                </a:solidFill>
                <a:latin typeface="Brandon Grotesque Bold"/>
                <a:cs typeface="Brandon Grotesque Bold"/>
              </a:rPr>
              <a:t>T</a:t>
            </a:r>
            <a:r>
              <a:rPr lang="en-US" sz="3600" b="1" spc="-114" dirty="0">
                <a:solidFill>
                  <a:srgbClr val="323134"/>
                </a:solidFill>
                <a:latin typeface="Brandon Grotesque Bold"/>
                <a:cs typeface="Brandon Grotesque Bold"/>
              </a:rPr>
              <a:t>AL</a:t>
            </a:r>
          </a:p>
          <a:p>
            <a:pPr>
              <a:lnSpc>
                <a:spcPts val="5040"/>
              </a:lnSpc>
            </a:pPr>
            <a:r>
              <a:rPr lang="en-US" sz="3600" b="1" spc="-114" dirty="0">
                <a:solidFill>
                  <a:srgbClr val="323134"/>
                </a:solidFill>
                <a:latin typeface="Brandon Grotesque Bold"/>
                <a:cs typeface="Brandon Grotesque Bold"/>
              </a:rPr>
              <a:t>ENGINEERING</a:t>
            </a:r>
          </a:p>
        </p:txBody>
      </p:sp>
      <p:grpSp>
        <p:nvGrpSpPr>
          <p:cNvPr id="80" name="object 80"/>
          <p:cNvGrpSpPr/>
          <p:nvPr/>
        </p:nvGrpSpPr>
        <p:grpSpPr>
          <a:xfrm>
            <a:off x="0" y="457196"/>
            <a:ext cx="12189460" cy="6400800"/>
            <a:chOff x="0" y="457196"/>
            <a:chExt cx="12189460" cy="6400800"/>
          </a:xfrm>
        </p:grpSpPr>
        <p:sp>
          <p:nvSpPr>
            <p:cNvPr id="81" name="object 81"/>
            <p:cNvSpPr/>
            <p:nvPr/>
          </p:nvSpPr>
          <p:spPr>
            <a:xfrm>
              <a:off x="893953" y="646378"/>
              <a:ext cx="2301875" cy="613410"/>
            </a:xfrm>
            <a:custGeom>
              <a:avLst/>
              <a:gdLst/>
              <a:ahLst/>
              <a:cxnLst/>
              <a:rect l="l" t="t" r="r" b="b"/>
              <a:pathLst>
                <a:path w="2301875" h="613410">
                  <a:moveTo>
                    <a:pt x="10109" y="612254"/>
                  </a:moveTo>
                  <a:lnTo>
                    <a:pt x="6642" y="576872"/>
                  </a:lnTo>
                  <a:lnTo>
                    <a:pt x="0" y="577494"/>
                  </a:lnTo>
                  <a:lnTo>
                    <a:pt x="3492" y="612902"/>
                  </a:lnTo>
                  <a:lnTo>
                    <a:pt x="10109" y="612254"/>
                  </a:lnTo>
                  <a:close/>
                </a:path>
                <a:path w="2301875" h="613410">
                  <a:moveTo>
                    <a:pt x="28740" y="609727"/>
                  </a:moveTo>
                  <a:lnTo>
                    <a:pt x="23507" y="574522"/>
                  </a:lnTo>
                  <a:lnTo>
                    <a:pt x="16891" y="575500"/>
                  </a:lnTo>
                  <a:lnTo>
                    <a:pt x="22186" y="610704"/>
                  </a:lnTo>
                  <a:lnTo>
                    <a:pt x="28740" y="609727"/>
                  </a:lnTo>
                  <a:close/>
                </a:path>
                <a:path w="2301875" h="613410">
                  <a:moveTo>
                    <a:pt x="47231" y="606323"/>
                  </a:moveTo>
                  <a:lnTo>
                    <a:pt x="40246" y="571436"/>
                  </a:lnTo>
                  <a:lnTo>
                    <a:pt x="33693" y="572744"/>
                  </a:lnTo>
                  <a:lnTo>
                    <a:pt x="40703" y="607631"/>
                  </a:lnTo>
                  <a:lnTo>
                    <a:pt x="47231" y="606323"/>
                  </a:lnTo>
                  <a:close/>
                </a:path>
                <a:path w="2301875" h="613410">
                  <a:moveTo>
                    <a:pt x="366496" y="238798"/>
                  </a:moveTo>
                  <a:lnTo>
                    <a:pt x="330987" y="236435"/>
                  </a:lnTo>
                  <a:lnTo>
                    <a:pt x="330517" y="243103"/>
                  </a:lnTo>
                  <a:lnTo>
                    <a:pt x="366064" y="245452"/>
                  </a:lnTo>
                  <a:lnTo>
                    <a:pt x="366496" y="238798"/>
                  </a:lnTo>
                  <a:close/>
                </a:path>
                <a:path w="2301875" h="613410">
                  <a:moveTo>
                    <a:pt x="366699" y="191249"/>
                  </a:moveTo>
                  <a:lnTo>
                    <a:pt x="366280" y="184594"/>
                  </a:lnTo>
                  <a:lnTo>
                    <a:pt x="330746" y="186918"/>
                  </a:lnTo>
                  <a:lnTo>
                    <a:pt x="331165" y="193573"/>
                  </a:lnTo>
                  <a:lnTo>
                    <a:pt x="366699" y="191249"/>
                  </a:lnTo>
                  <a:close/>
                </a:path>
                <a:path w="2301875" h="613410">
                  <a:moveTo>
                    <a:pt x="367144" y="221564"/>
                  </a:moveTo>
                  <a:lnTo>
                    <a:pt x="331584" y="220332"/>
                  </a:lnTo>
                  <a:lnTo>
                    <a:pt x="331304" y="226987"/>
                  </a:lnTo>
                  <a:lnTo>
                    <a:pt x="366915" y="228219"/>
                  </a:lnTo>
                  <a:lnTo>
                    <a:pt x="367144" y="221564"/>
                  </a:lnTo>
                  <a:close/>
                </a:path>
                <a:path w="2301875" h="613410">
                  <a:moveTo>
                    <a:pt x="367220" y="210019"/>
                  </a:moveTo>
                  <a:lnTo>
                    <a:pt x="367131" y="203365"/>
                  </a:lnTo>
                  <a:lnTo>
                    <a:pt x="331520" y="203923"/>
                  </a:lnTo>
                  <a:lnTo>
                    <a:pt x="331647" y="210578"/>
                  </a:lnTo>
                  <a:lnTo>
                    <a:pt x="367220" y="210019"/>
                  </a:lnTo>
                  <a:close/>
                </a:path>
                <a:path w="2301875" h="613410">
                  <a:moveTo>
                    <a:pt x="610412" y="65036"/>
                  </a:moveTo>
                  <a:lnTo>
                    <a:pt x="605434" y="40944"/>
                  </a:lnTo>
                  <a:lnTo>
                    <a:pt x="603034" y="37452"/>
                  </a:lnTo>
                  <a:lnTo>
                    <a:pt x="591870" y="21145"/>
                  </a:lnTo>
                  <a:lnTo>
                    <a:pt x="574116" y="9283"/>
                  </a:lnTo>
                  <a:lnTo>
                    <a:pt x="574116" y="64770"/>
                  </a:lnTo>
                  <a:lnTo>
                    <a:pt x="571804" y="76352"/>
                  </a:lnTo>
                  <a:lnTo>
                    <a:pt x="565518" y="85636"/>
                  </a:lnTo>
                  <a:lnTo>
                    <a:pt x="556272" y="91808"/>
                  </a:lnTo>
                  <a:lnTo>
                    <a:pt x="545084" y="94056"/>
                  </a:lnTo>
                  <a:lnTo>
                    <a:pt x="512432" y="94056"/>
                  </a:lnTo>
                  <a:lnTo>
                    <a:pt x="512432" y="37452"/>
                  </a:lnTo>
                  <a:lnTo>
                    <a:pt x="545084" y="37452"/>
                  </a:lnTo>
                  <a:lnTo>
                    <a:pt x="556272" y="39535"/>
                  </a:lnTo>
                  <a:lnTo>
                    <a:pt x="565518" y="45300"/>
                  </a:lnTo>
                  <a:lnTo>
                    <a:pt x="571804" y="53962"/>
                  </a:lnTo>
                  <a:lnTo>
                    <a:pt x="574116" y="64770"/>
                  </a:lnTo>
                  <a:lnTo>
                    <a:pt x="574116" y="9283"/>
                  </a:lnTo>
                  <a:lnTo>
                    <a:pt x="571817" y="7747"/>
                  </a:lnTo>
                  <a:lnTo>
                    <a:pt x="547344" y="2819"/>
                  </a:lnTo>
                  <a:lnTo>
                    <a:pt x="478066" y="2819"/>
                  </a:lnTo>
                  <a:lnTo>
                    <a:pt x="475805" y="5346"/>
                  </a:lnTo>
                  <a:lnTo>
                    <a:pt x="475805" y="197421"/>
                  </a:lnTo>
                  <a:lnTo>
                    <a:pt x="478066" y="199948"/>
                  </a:lnTo>
                  <a:lnTo>
                    <a:pt x="509879" y="199948"/>
                  </a:lnTo>
                  <a:lnTo>
                    <a:pt x="512432" y="197421"/>
                  </a:lnTo>
                  <a:lnTo>
                    <a:pt x="512432" y="128422"/>
                  </a:lnTo>
                  <a:lnTo>
                    <a:pt x="547611" y="128422"/>
                  </a:lnTo>
                  <a:lnTo>
                    <a:pt x="571919" y="123431"/>
                  </a:lnTo>
                  <a:lnTo>
                    <a:pt x="591896" y="109829"/>
                  </a:lnTo>
                  <a:lnTo>
                    <a:pt x="602500" y="94056"/>
                  </a:lnTo>
                  <a:lnTo>
                    <a:pt x="605434" y="89674"/>
                  </a:lnTo>
                  <a:lnTo>
                    <a:pt x="610412" y="65036"/>
                  </a:lnTo>
                  <a:close/>
                </a:path>
                <a:path w="2301875" h="613410">
                  <a:moveTo>
                    <a:pt x="628269" y="429729"/>
                  </a:moveTo>
                  <a:lnTo>
                    <a:pt x="627672" y="426948"/>
                  </a:lnTo>
                  <a:lnTo>
                    <a:pt x="611873" y="340639"/>
                  </a:lnTo>
                  <a:lnTo>
                    <a:pt x="603427" y="294487"/>
                  </a:lnTo>
                  <a:lnTo>
                    <a:pt x="603021" y="292938"/>
                  </a:lnTo>
                  <a:lnTo>
                    <a:pt x="601472" y="291541"/>
                  </a:lnTo>
                  <a:lnTo>
                    <a:pt x="595363" y="291541"/>
                  </a:lnTo>
                  <a:lnTo>
                    <a:pt x="593775" y="292531"/>
                  </a:lnTo>
                  <a:lnTo>
                    <a:pt x="593382" y="293712"/>
                  </a:lnTo>
                  <a:lnTo>
                    <a:pt x="552386" y="394436"/>
                  </a:lnTo>
                  <a:lnTo>
                    <a:pt x="551573" y="394436"/>
                  </a:lnTo>
                  <a:lnTo>
                    <a:pt x="529564" y="340639"/>
                  </a:lnTo>
                  <a:lnTo>
                    <a:pt x="510387" y="293712"/>
                  </a:lnTo>
                  <a:lnTo>
                    <a:pt x="509981" y="292531"/>
                  </a:lnTo>
                  <a:lnTo>
                    <a:pt x="508215" y="291541"/>
                  </a:lnTo>
                  <a:lnTo>
                    <a:pt x="502297" y="291541"/>
                  </a:lnTo>
                  <a:lnTo>
                    <a:pt x="500722" y="292938"/>
                  </a:lnTo>
                  <a:lnTo>
                    <a:pt x="500329" y="294487"/>
                  </a:lnTo>
                  <a:lnTo>
                    <a:pt x="475881" y="426948"/>
                  </a:lnTo>
                  <a:lnTo>
                    <a:pt x="475488" y="429729"/>
                  </a:lnTo>
                  <a:lnTo>
                    <a:pt x="476872" y="431495"/>
                  </a:lnTo>
                  <a:lnTo>
                    <a:pt x="494004" y="431495"/>
                  </a:lnTo>
                  <a:lnTo>
                    <a:pt x="495795" y="430136"/>
                  </a:lnTo>
                  <a:lnTo>
                    <a:pt x="495973" y="428726"/>
                  </a:lnTo>
                  <a:lnTo>
                    <a:pt x="510184" y="340639"/>
                  </a:lnTo>
                  <a:lnTo>
                    <a:pt x="510984" y="340639"/>
                  </a:lnTo>
                  <a:lnTo>
                    <a:pt x="546722" y="431495"/>
                  </a:lnTo>
                  <a:lnTo>
                    <a:pt x="547052" y="432473"/>
                  </a:lnTo>
                  <a:lnTo>
                    <a:pt x="548436" y="433463"/>
                  </a:lnTo>
                  <a:lnTo>
                    <a:pt x="555320" y="433463"/>
                  </a:lnTo>
                  <a:lnTo>
                    <a:pt x="556488" y="432473"/>
                  </a:lnTo>
                  <a:lnTo>
                    <a:pt x="556895" y="431304"/>
                  </a:lnTo>
                  <a:lnTo>
                    <a:pt x="571322" y="394436"/>
                  </a:lnTo>
                  <a:lnTo>
                    <a:pt x="592391" y="340639"/>
                  </a:lnTo>
                  <a:lnTo>
                    <a:pt x="592975" y="340639"/>
                  </a:lnTo>
                  <a:lnTo>
                    <a:pt x="607568" y="428726"/>
                  </a:lnTo>
                  <a:lnTo>
                    <a:pt x="607961" y="430136"/>
                  </a:lnTo>
                  <a:lnTo>
                    <a:pt x="609536" y="431495"/>
                  </a:lnTo>
                  <a:lnTo>
                    <a:pt x="626897" y="431495"/>
                  </a:lnTo>
                  <a:lnTo>
                    <a:pt x="628269" y="429729"/>
                  </a:lnTo>
                  <a:close/>
                </a:path>
                <a:path w="2301875" h="613410">
                  <a:moveTo>
                    <a:pt x="677151" y="295300"/>
                  </a:moveTo>
                  <a:lnTo>
                    <a:pt x="675386" y="293535"/>
                  </a:lnTo>
                  <a:lnTo>
                    <a:pt x="658444" y="293535"/>
                  </a:lnTo>
                  <a:lnTo>
                    <a:pt x="656653" y="295300"/>
                  </a:lnTo>
                  <a:lnTo>
                    <a:pt x="656653" y="429729"/>
                  </a:lnTo>
                  <a:lnTo>
                    <a:pt x="658444" y="431495"/>
                  </a:lnTo>
                  <a:lnTo>
                    <a:pt x="675386" y="431495"/>
                  </a:lnTo>
                  <a:lnTo>
                    <a:pt x="677151" y="429729"/>
                  </a:lnTo>
                  <a:lnTo>
                    <a:pt x="677151" y="295300"/>
                  </a:lnTo>
                  <a:close/>
                </a:path>
                <a:path w="2301875" h="613410">
                  <a:moveTo>
                    <a:pt x="793076" y="414972"/>
                  </a:moveTo>
                  <a:lnTo>
                    <a:pt x="791476" y="413181"/>
                  </a:lnTo>
                  <a:lnTo>
                    <a:pt x="735914" y="413181"/>
                  </a:lnTo>
                  <a:lnTo>
                    <a:pt x="735914" y="295300"/>
                  </a:lnTo>
                  <a:lnTo>
                    <a:pt x="734123" y="293535"/>
                  </a:lnTo>
                  <a:lnTo>
                    <a:pt x="716991" y="293535"/>
                  </a:lnTo>
                  <a:lnTo>
                    <a:pt x="715391" y="295300"/>
                  </a:lnTo>
                  <a:lnTo>
                    <a:pt x="715391" y="429729"/>
                  </a:lnTo>
                  <a:lnTo>
                    <a:pt x="716991" y="431495"/>
                  </a:lnTo>
                  <a:lnTo>
                    <a:pt x="791476" y="431495"/>
                  </a:lnTo>
                  <a:lnTo>
                    <a:pt x="793076" y="429729"/>
                  </a:lnTo>
                  <a:lnTo>
                    <a:pt x="793076" y="414972"/>
                  </a:lnTo>
                  <a:close/>
                </a:path>
                <a:path w="2301875" h="613410">
                  <a:moveTo>
                    <a:pt x="834313" y="101663"/>
                  </a:moveTo>
                  <a:lnTo>
                    <a:pt x="826401" y="62001"/>
                  </a:lnTo>
                  <a:lnTo>
                    <a:pt x="809383" y="36614"/>
                  </a:lnTo>
                  <a:lnTo>
                    <a:pt x="804748" y="29705"/>
                  </a:lnTo>
                  <a:lnTo>
                    <a:pt x="797699" y="24955"/>
                  </a:lnTo>
                  <a:lnTo>
                    <a:pt x="797699" y="101663"/>
                  </a:lnTo>
                  <a:lnTo>
                    <a:pt x="792568" y="126695"/>
                  </a:lnTo>
                  <a:lnTo>
                    <a:pt x="778624" y="147205"/>
                  </a:lnTo>
                  <a:lnTo>
                    <a:pt x="758012" y="161061"/>
                  </a:lnTo>
                  <a:lnTo>
                    <a:pt x="732929" y="166154"/>
                  </a:lnTo>
                  <a:lnTo>
                    <a:pt x="707885" y="161061"/>
                  </a:lnTo>
                  <a:lnTo>
                    <a:pt x="687387" y="147205"/>
                  </a:lnTo>
                  <a:lnTo>
                    <a:pt x="673531" y="126695"/>
                  </a:lnTo>
                  <a:lnTo>
                    <a:pt x="668439" y="101663"/>
                  </a:lnTo>
                  <a:lnTo>
                    <a:pt x="673531" y="76517"/>
                  </a:lnTo>
                  <a:lnTo>
                    <a:pt x="687387" y="55816"/>
                  </a:lnTo>
                  <a:lnTo>
                    <a:pt x="707885" y="41783"/>
                  </a:lnTo>
                  <a:lnTo>
                    <a:pt x="732929" y="36614"/>
                  </a:lnTo>
                  <a:lnTo>
                    <a:pt x="758012" y="41783"/>
                  </a:lnTo>
                  <a:lnTo>
                    <a:pt x="778624" y="55816"/>
                  </a:lnTo>
                  <a:lnTo>
                    <a:pt x="792568" y="76517"/>
                  </a:lnTo>
                  <a:lnTo>
                    <a:pt x="797699" y="101663"/>
                  </a:lnTo>
                  <a:lnTo>
                    <a:pt x="797699" y="24955"/>
                  </a:lnTo>
                  <a:lnTo>
                    <a:pt x="772541" y="7962"/>
                  </a:lnTo>
                  <a:lnTo>
                    <a:pt x="732929" y="0"/>
                  </a:lnTo>
                  <a:lnTo>
                    <a:pt x="693369" y="7962"/>
                  </a:lnTo>
                  <a:lnTo>
                    <a:pt x="661263" y="29705"/>
                  </a:lnTo>
                  <a:lnTo>
                    <a:pt x="639699" y="62001"/>
                  </a:lnTo>
                  <a:lnTo>
                    <a:pt x="631825" y="101663"/>
                  </a:lnTo>
                  <a:lnTo>
                    <a:pt x="639699" y="141211"/>
                  </a:lnTo>
                  <a:lnTo>
                    <a:pt x="661263" y="173316"/>
                  </a:lnTo>
                  <a:lnTo>
                    <a:pt x="693369" y="194868"/>
                  </a:lnTo>
                  <a:lnTo>
                    <a:pt x="732929" y="202755"/>
                  </a:lnTo>
                  <a:lnTo>
                    <a:pt x="772541" y="194868"/>
                  </a:lnTo>
                  <a:lnTo>
                    <a:pt x="804748" y="173316"/>
                  </a:lnTo>
                  <a:lnTo>
                    <a:pt x="809586" y="166154"/>
                  </a:lnTo>
                  <a:lnTo>
                    <a:pt x="826401" y="141211"/>
                  </a:lnTo>
                  <a:lnTo>
                    <a:pt x="834313" y="101663"/>
                  </a:lnTo>
                  <a:close/>
                </a:path>
                <a:path w="2301875" h="613410">
                  <a:moveTo>
                    <a:pt x="935609" y="428917"/>
                  </a:moveTo>
                  <a:lnTo>
                    <a:pt x="934427" y="426389"/>
                  </a:lnTo>
                  <a:lnTo>
                    <a:pt x="923163" y="401548"/>
                  </a:lnTo>
                  <a:lnTo>
                    <a:pt x="915466" y="384581"/>
                  </a:lnTo>
                  <a:lnTo>
                    <a:pt x="894372" y="338035"/>
                  </a:lnTo>
                  <a:lnTo>
                    <a:pt x="894372" y="384581"/>
                  </a:lnTo>
                  <a:lnTo>
                    <a:pt x="845121" y="384581"/>
                  </a:lnTo>
                  <a:lnTo>
                    <a:pt x="869162" y="330581"/>
                  </a:lnTo>
                  <a:lnTo>
                    <a:pt x="870153" y="330581"/>
                  </a:lnTo>
                  <a:lnTo>
                    <a:pt x="894372" y="384581"/>
                  </a:lnTo>
                  <a:lnTo>
                    <a:pt x="894372" y="338035"/>
                  </a:lnTo>
                  <a:lnTo>
                    <a:pt x="890993" y="330581"/>
                  </a:lnTo>
                  <a:lnTo>
                    <a:pt x="874293" y="293712"/>
                  </a:lnTo>
                  <a:lnTo>
                    <a:pt x="873709" y="292531"/>
                  </a:lnTo>
                  <a:lnTo>
                    <a:pt x="871931" y="291541"/>
                  </a:lnTo>
                  <a:lnTo>
                    <a:pt x="867981" y="291541"/>
                  </a:lnTo>
                  <a:lnTo>
                    <a:pt x="866203" y="292531"/>
                  </a:lnTo>
                  <a:lnTo>
                    <a:pt x="865619" y="293712"/>
                  </a:lnTo>
                  <a:lnTo>
                    <a:pt x="805091" y="426389"/>
                  </a:lnTo>
                  <a:lnTo>
                    <a:pt x="803922" y="428917"/>
                  </a:lnTo>
                  <a:lnTo>
                    <a:pt x="805484" y="431495"/>
                  </a:lnTo>
                  <a:lnTo>
                    <a:pt x="823239" y="431495"/>
                  </a:lnTo>
                  <a:lnTo>
                    <a:pt x="824814" y="429945"/>
                  </a:lnTo>
                  <a:lnTo>
                    <a:pt x="825398" y="428574"/>
                  </a:lnTo>
                  <a:lnTo>
                    <a:pt x="828382" y="421779"/>
                  </a:lnTo>
                  <a:lnTo>
                    <a:pt x="834428" y="408317"/>
                  </a:lnTo>
                  <a:lnTo>
                    <a:pt x="837425" y="401548"/>
                  </a:lnTo>
                  <a:lnTo>
                    <a:pt x="901890" y="401548"/>
                  </a:lnTo>
                  <a:lnTo>
                    <a:pt x="914107" y="428574"/>
                  </a:lnTo>
                  <a:lnTo>
                    <a:pt x="914920" y="430301"/>
                  </a:lnTo>
                  <a:lnTo>
                    <a:pt x="916292" y="431495"/>
                  </a:lnTo>
                  <a:lnTo>
                    <a:pt x="934034" y="431495"/>
                  </a:lnTo>
                  <a:lnTo>
                    <a:pt x="935609" y="428917"/>
                  </a:lnTo>
                  <a:close/>
                </a:path>
                <a:path w="2301875" h="613410">
                  <a:moveTo>
                    <a:pt x="977658" y="168681"/>
                  </a:moveTo>
                  <a:lnTo>
                    <a:pt x="975423" y="166154"/>
                  </a:lnTo>
                  <a:lnTo>
                    <a:pt x="900506" y="166154"/>
                  </a:lnTo>
                  <a:lnTo>
                    <a:pt x="900506" y="5346"/>
                  </a:lnTo>
                  <a:lnTo>
                    <a:pt x="897966" y="2819"/>
                  </a:lnTo>
                  <a:lnTo>
                    <a:pt x="866152" y="2819"/>
                  </a:lnTo>
                  <a:lnTo>
                    <a:pt x="863892" y="5346"/>
                  </a:lnTo>
                  <a:lnTo>
                    <a:pt x="863892" y="197421"/>
                  </a:lnTo>
                  <a:lnTo>
                    <a:pt x="866152" y="199948"/>
                  </a:lnTo>
                  <a:lnTo>
                    <a:pt x="975423" y="199948"/>
                  </a:lnTo>
                  <a:lnTo>
                    <a:pt x="977658" y="197421"/>
                  </a:lnTo>
                  <a:lnTo>
                    <a:pt x="977658" y="168681"/>
                  </a:lnTo>
                  <a:close/>
                </a:path>
                <a:path w="2301875" h="613410">
                  <a:moveTo>
                    <a:pt x="1051458" y="5346"/>
                  </a:moveTo>
                  <a:lnTo>
                    <a:pt x="1048905" y="2819"/>
                  </a:lnTo>
                  <a:lnTo>
                    <a:pt x="1017092" y="2819"/>
                  </a:lnTo>
                  <a:lnTo>
                    <a:pt x="1014552" y="5346"/>
                  </a:lnTo>
                  <a:lnTo>
                    <a:pt x="1014552" y="197421"/>
                  </a:lnTo>
                  <a:lnTo>
                    <a:pt x="1017092" y="199948"/>
                  </a:lnTo>
                  <a:lnTo>
                    <a:pt x="1048905" y="199948"/>
                  </a:lnTo>
                  <a:lnTo>
                    <a:pt x="1051458" y="197421"/>
                  </a:lnTo>
                  <a:lnTo>
                    <a:pt x="1051458" y="5346"/>
                  </a:lnTo>
                  <a:close/>
                </a:path>
                <a:path w="2301875" h="613410">
                  <a:moveTo>
                    <a:pt x="1068666" y="295300"/>
                  </a:moveTo>
                  <a:lnTo>
                    <a:pt x="1066888" y="293535"/>
                  </a:lnTo>
                  <a:lnTo>
                    <a:pt x="1050150" y="293535"/>
                  </a:lnTo>
                  <a:lnTo>
                    <a:pt x="1048562" y="295300"/>
                  </a:lnTo>
                  <a:lnTo>
                    <a:pt x="1048562" y="390486"/>
                  </a:lnTo>
                  <a:lnTo>
                    <a:pt x="1048359" y="390486"/>
                  </a:lnTo>
                  <a:lnTo>
                    <a:pt x="997572" y="331762"/>
                  </a:lnTo>
                  <a:lnTo>
                    <a:pt x="962799" y="291541"/>
                  </a:lnTo>
                  <a:lnTo>
                    <a:pt x="955903" y="291541"/>
                  </a:lnTo>
                  <a:lnTo>
                    <a:pt x="954138" y="293116"/>
                  </a:lnTo>
                  <a:lnTo>
                    <a:pt x="954138" y="429729"/>
                  </a:lnTo>
                  <a:lnTo>
                    <a:pt x="955903" y="431495"/>
                  </a:lnTo>
                  <a:lnTo>
                    <a:pt x="972451" y="431495"/>
                  </a:lnTo>
                  <a:lnTo>
                    <a:pt x="974039" y="429729"/>
                  </a:lnTo>
                  <a:lnTo>
                    <a:pt x="974039" y="331762"/>
                  </a:lnTo>
                  <a:lnTo>
                    <a:pt x="974242" y="331762"/>
                  </a:lnTo>
                  <a:lnTo>
                    <a:pt x="1059789" y="433463"/>
                  </a:lnTo>
                  <a:lnTo>
                    <a:pt x="1066888" y="433463"/>
                  </a:lnTo>
                  <a:lnTo>
                    <a:pt x="1068666" y="431901"/>
                  </a:lnTo>
                  <a:lnTo>
                    <a:pt x="1068666" y="390486"/>
                  </a:lnTo>
                  <a:lnTo>
                    <a:pt x="1068666" y="295300"/>
                  </a:lnTo>
                  <a:close/>
                </a:path>
                <a:path w="2301875" h="613410">
                  <a:moveTo>
                    <a:pt x="1220698" y="5346"/>
                  </a:moveTo>
                  <a:lnTo>
                    <a:pt x="1218463" y="2819"/>
                  </a:lnTo>
                  <a:lnTo>
                    <a:pt x="1089177" y="2819"/>
                  </a:lnTo>
                  <a:lnTo>
                    <a:pt x="1086916" y="5346"/>
                  </a:lnTo>
                  <a:lnTo>
                    <a:pt x="1086916" y="34061"/>
                  </a:lnTo>
                  <a:lnTo>
                    <a:pt x="1089177" y="36614"/>
                  </a:lnTo>
                  <a:lnTo>
                    <a:pt x="1135367" y="36614"/>
                  </a:lnTo>
                  <a:lnTo>
                    <a:pt x="1135367" y="197421"/>
                  </a:lnTo>
                  <a:lnTo>
                    <a:pt x="1137907" y="199948"/>
                  </a:lnTo>
                  <a:lnTo>
                    <a:pt x="1169733" y="199948"/>
                  </a:lnTo>
                  <a:lnTo>
                    <a:pt x="1172260" y="197421"/>
                  </a:lnTo>
                  <a:lnTo>
                    <a:pt x="1172260" y="36614"/>
                  </a:lnTo>
                  <a:lnTo>
                    <a:pt x="1218463" y="36614"/>
                  </a:lnTo>
                  <a:lnTo>
                    <a:pt x="1220698" y="34061"/>
                  </a:lnTo>
                  <a:lnTo>
                    <a:pt x="1220698" y="5346"/>
                  </a:lnTo>
                  <a:close/>
                </a:path>
                <a:path w="2301875" h="613410">
                  <a:moveTo>
                    <a:pt x="1238592" y="362724"/>
                  </a:moveTo>
                  <a:lnTo>
                    <a:pt x="1233043" y="334975"/>
                  </a:lnTo>
                  <a:lnTo>
                    <a:pt x="1218882" y="313842"/>
                  </a:lnTo>
                  <a:lnTo>
                    <a:pt x="1218882" y="362724"/>
                  </a:lnTo>
                  <a:lnTo>
                    <a:pt x="1214831" y="382574"/>
                  </a:lnTo>
                  <a:lnTo>
                    <a:pt x="1203820" y="398805"/>
                  </a:lnTo>
                  <a:lnTo>
                    <a:pt x="1187526" y="409765"/>
                  </a:lnTo>
                  <a:lnTo>
                    <a:pt x="1167625" y="413778"/>
                  </a:lnTo>
                  <a:lnTo>
                    <a:pt x="1147838" y="409765"/>
                  </a:lnTo>
                  <a:lnTo>
                    <a:pt x="1131595" y="398805"/>
                  </a:lnTo>
                  <a:lnTo>
                    <a:pt x="1120609" y="382574"/>
                  </a:lnTo>
                  <a:lnTo>
                    <a:pt x="1116571" y="362724"/>
                  </a:lnTo>
                  <a:lnTo>
                    <a:pt x="1120609" y="342874"/>
                  </a:lnTo>
                  <a:lnTo>
                    <a:pt x="1131595" y="326504"/>
                  </a:lnTo>
                  <a:lnTo>
                    <a:pt x="1147838" y="315379"/>
                  </a:lnTo>
                  <a:lnTo>
                    <a:pt x="1167625" y="311277"/>
                  </a:lnTo>
                  <a:lnTo>
                    <a:pt x="1187526" y="315379"/>
                  </a:lnTo>
                  <a:lnTo>
                    <a:pt x="1203820" y="326504"/>
                  </a:lnTo>
                  <a:lnTo>
                    <a:pt x="1214831" y="342874"/>
                  </a:lnTo>
                  <a:lnTo>
                    <a:pt x="1218882" y="362724"/>
                  </a:lnTo>
                  <a:lnTo>
                    <a:pt x="1218882" y="313842"/>
                  </a:lnTo>
                  <a:lnTo>
                    <a:pt x="1217891" y="312356"/>
                  </a:lnTo>
                  <a:lnTo>
                    <a:pt x="1216304" y="311277"/>
                  </a:lnTo>
                  <a:lnTo>
                    <a:pt x="1195349" y="297116"/>
                  </a:lnTo>
                  <a:lnTo>
                    <a:pt x="1167625" y="291541"/>
                  </a:lnTo>
                  <a:lnTo>
                    <a:pt x="1139926" y="297116"/>
                  </a:lnTo>
                  <a:lnTo>
                    <a:pt x="1117460" y="312356"/>
                  </a:lnTo>
                  <a:lnTo>
                    <a:pt x="1102372" y="334975"/>
                  </a:lnTo>
                  <a:lnTo>
                    <a:pt x="1096860" y="362724"/>
                  </a:lnTo>
                  <a:lnTo>
                    <a:pt x="1102372" y="390410"/>
                  </a:lnTo>
                  <a:lnTo>
                    <a:pt x="1117460" y="412877"/>
                  </a:lnTo>
                  <a:lnTo>
                    <a:pt x="1139926" y="427951"/>
                  </a:lnTo>
                  <a:lnTo>
                    <a:pt x="1167625" y="433463"/>
                  </a:lnTo>
                  <a:lnTo>
                    <a:pt x="1195349" y="427951"/>
                  </a:lnTo>
                  <a:lnTo>
                    <a:pt x="1216533" y="413778"/>
                  </a:lnTo>
                  <a:lnTo>
                    <a:pt x="1217891" y="412877"/>
                  </a:lnTo>
                  <a:lnTo>
                    <a:pt x="1233043" y="390410"/>
                  </a:lnTo>
                  <a:lnTo>
                    <a:pt x="1238592" y="362724"/>
                  </a:lnTo>
                  <a:close/>
                </a:path>
                <a:path w="2301875" h="613410">
                  <a:moveTo>
                    <a:pt x="1368552" y="417271"/>
                  </a:moveTo>
                  <a:lnTo>
                    <a:pt x="1366964" y="415721"/>
                  </a:lnTo>
                  <a:lnTo>
                    <a:pt x="1343101" y="415721"/>
                  </a:lnTo>
                  <a:lnTo>
                    <a:pt x="1343101" y="327621"/>
                  </a:lnTo>
                  <a:lnTo>
                    <a:pt x="1343101" y="299250"/>
                  </a:lnTo>
                  <a:lnTo>
                    <a:pt x="1341526" y="297484"/>
                  </a:lnTo>
                  <a:lnTo>
                    <a:pt x="1329905" y="297484"/>
                  </a:lnTo>
                  <a:lnTo>
                    <a:pt x="1300543" y="324078"/>
                  </a:lnTo>
                  <a:lnTo>
                    <a:pt x="1299730" y="324853"/>
                  </a:lnTo>
                  <a:lnTo>
                    <a:pt x="1299349" y="326440"/>
                  </a:lnTo>
                  <a:lnTo>
                    <a:pt x="1299946" y="328015"/>
                  </a:lnTo>
                  <a:lnTo>
                    <a:pt x="1302905" y="336677"/>
                  </a:lnTo>
                  <a:lnTo>
                    <a:pt x="1304874" y="337083"/>
                  </a:lnTo>
                  <a:lnTo>
                    <a:pt x="1306652" y="336308"/>
                  </a:lnTo>
                  <a:lnTo>
                    <a:pt x="1323784" y="327621"/>
                  </a:lnTo>
                  <a:lnTo>
                    <a:pt x="1323784" y="415721"/>
                  </a:lnTo>
                  <a:lnTo>
                    <a:pt x="1294015" y="415721"/>
                  </a:lnTo>
                  <a:lnTo>
                    <a:pt x="1292453" y="417271"/>
                  </a:lnTo>
                  <a:lnTo>
                    <a:pt x="1292453" y="429945"/>
                  </a:lnTo>
                  <a:lnTo>
                    <a:pt x="1294015" y="431495"/>
                  </a:lnTo>
                  <a:lnTo>
                    <a:pt x="1366964" y="431495"/>
                  </a:lnTo>
                  <a:lnTo>
                    <a:pt x="1368552" y="429945"/>
                  </a:lnTo>
                  <a:lnTo>
                    <a:pt x="1368552" y="417271"/>
                  </a:lnTo>
                  <a:close/>
                </a:path>
                <a:path w="2301875" h="613410">
                  <a:moveTo>
                    <a:pt x="1378127" y="5346"/>
                  </a:moveTo>
                  <a:lnTo>
                    <a:pt x="1375879" y="2819"/>
                  </a:lnTo>
                  <a:lnTo>
                    <a:pt x="1255064" y="2819"/>
                  </a:lnTo>
                  <a:lnTo>
                    <a:pt x="1252804" y="5346"/>
                  </a:lnTo>
                  <a:lnTo>
                    <a:pt x="1252804" y="197421"/>
                  </a:lnTo>
                  <a:lnTo>
                    <a:pt x="1255064" y="199948"/>
                  </a:lnTo>
                  <a:lnTo>
                    <a:pt x="1375879" y="199948"/>
                  </a:lnTo>
                  <a:lnTo>
                    <a:pt x="1378127" y="197421"/>
                  </a:lnTo>
                  <a:lnTo>
                    <a:pt x="1378127" y="168681"/>
                  </a:lnTo>
                  <a:lnTo>
                    <a:pt x="1375879" y="166154"/>
                  </a:lnTo>
                  <a:lnTo>
                    <a:pt x="1289405" y="166154"/>
                  </a:lnTo>
                  <a:lnTo>
                    <a:pt x="1289405" y="116865"/>
                  </a:lnTo>
                  <a:lnTo>
                    <a:pt x="1361795" y="116865"/>
                  </a:lnTo>
                  <a:lnTo>
                    <a:pt x="1364322" y="114630"/>
                  </a:lnTo>
                  <a:lnTo>
                    <a:pt x="1364322" y="85318"/>
                  </a:lnTo>
                  <a:lnTo>
                    <a:pt x="1361795" y="82791"/>
                  </a:lnTo>
                  <a:lnTo>
                    <a:pt x="1289405" y="82791"/>
                  </a:lnTo>
                  <a:lnTo>
                    <a:pt x="1289405" y="36614"/>
                  </a:lnTo>
                  <a:lnTo>
                    <a:pt x="1375879" y="36614"/>
                  </a:lnTo>
                  <a:lnTo>
                    <a:pt x="1378127" y="34061"/>
                  </a:lnTo>
                  <a:lnTo>
                    <a:pt x="1378127" y="5346"/>
                  </a:lnTo>
                  <a:close/>
                </a:path>
                <a:path w="2301875" h="613410">
                  <a:moveTo>
                    <a:pt x="1481899" y="395605"/>
                  </a:moveTo>
                  <a:lnTo>
                    <a:pt x="1461376" y="364718"/>
                  </a:lnTo>
                  <a:lnTo>
                    <a:pt x="1461376" y="396036"/>
                  </a:lnTo>
                  <a:lnTo>
                    <a:pt x="1459395" y="404952"/>
                  </a:lnTo>
                  <a:lnTo>
                    <a:pt x="1454010" y="411708"/>
                  </a:lnTo>
                  <a:lnTo>
                    <a:pt x="1445996" y="415988"/>
                  </a:lnTo>
                  <a:lnTo>
                    <a:pt x="1436166" y="417487"/>
                  </a:lnTo>
                  <a:lnTo>
                    <a:pt x="1426794" y="415963"/>
                  </a:lnTo>
                  <a:lnTo>
                    <a:pt x="1418869" y="411632"/>
                  </a:lnTo>
                  <a:lnTo>
                    <a:pt x="1413383" y="404876"/>
                  </a:lnTo>
                  <a:lnTo>
                    <a:pt x="1411338" y="396036"/>
                  </a:lnTo>
                  <a:lnTo>
                    <a:pt x="1412989" y="388239"/>
                  </a:lnTo>
                  <a:lnTo>
                    <a:pt x="1417840" y="381139"/>
                  </a:lnTo>
                  <a:lnTo>
                    <a:pt x="1425689" y="375564"/>
                  </a:lnTo>
                  <a:lnTo>
                    <a:pt x="1436344" y="372338"/>
                  </a:lnTo>
                  <a:lnTo>
                    <a:pt x="1446987" y="375564"/>
                  </a:lnTo>
                  <a:lnTo>
                    <a:pt x="1454848" y="381139"/>
                  </a:lnTo>
                  <a:lnTo>
                    <a:pt x="1459699" y="388239"/>
                  </a:lnTo>
                  <a:lnTo>
                    <a:pt x="1461376" y="396036"/>
                  </a:lnTo>
                  <a:lnTo>
                    <a:pt x="1461376" y="364718"/>
                  </a:lnTo>
                  <a:lnTo>
                    <a:pt x="1458048" y="362724"/>
                  </a:lnTo>
                  <a:lnTo>
                    <a:pt x="1458048" y="361937"/>
                  </a:lnTo>
                  <a:lnTo>
                    <a:pt x="1464792" y="357492"/>
                  </a:lnTo>
                  <a:lnTo>
                    <a:pt x="1468780" y="353441"/>
                  </a:lnTo>
                  <a:lnTo>
                    <a:pt x="1471371" y="350812"/>
                  </a:lnTo>
                  <a:lnTo>
                    <a:pt x="1476362" y="342099"/>
                  </a:lnTo>
                  <a:lnTo>
                    <a:pt x="1478356" y="331571"/>
                  </a:lnTo>
                  <a:lnTo>
                    <a:pt x="1475168" y="316788"/>
                  </a:lnTo>
                  <a:lnTo>
                    <a:pt x="1471193" y="311658"/>
                  </a:lnTo>
                  <a:lnTo>
                    <a:pt x="1466342" y="305396"/>
                  </a:lnTo>
                  <a:lnTo>
                    <a:pt x="1458455" y="301078"/>
                  </a:lnTo>
                  <a:lnTo>
                    <a:pt x="1458455" y="332346"/>
                  </a:lnTo>
                  <a:lnTo>
                    <a:pt x="1457134" y="339750"/>
                  </a:lnTo>
                  <a:lnTo>
                    <a:pt x="1453095" y="346011"/>
                  </a:lnTo>
                  <a:lnTo>
                    <a:pt x="1446199" y="350710"/>
                  </a:lnTo>
                  <a:lnTo>
                    <a:pt x="1436344" y="353441"/>
                  </a:lnTo>
                  <a:lnTo>
                    <a:pt x="1426413" y="350647"/>
                  </a:lnTo>
                  <a:lnTo>
                    <a:pt x="1419542" y="345998"/>
                  </a:lnTo>
                  <a:lnTo>
                    <a:pt x="1415554" y="339801"/>
                  </a:lnTo>
                  <a:lnTo>
                    <a:pt x="1414272" y="332346"/>
                  </a:lnTo>
                  <a:lnTo>
                    <a:pt x="1415961" y="324053"/>
                  </a:lnTo>
                  <a:lnTo>
                    <a:pt x="1420583" y="317500"/>
                  </a:lnTo>
                  <a:lnTo>
                    <a:pt x="1427403" y="313207"/>
                  </a:lnTo>
                  <a:lnTo>
                    <a:pt x="1435747" y="311658"/>
                  </a:lnTo>
                  <a:lnTo>
                    <a:pt x="1444790" y="313207"/>
                  </a:lnTo>
                  <a:lnTo>
                    <a:pt x="1451978" y="317500"/>
                  </a:lnTo>
                  <a:lnTo>
                    <a:pt x="1456728" y="324053"/>
                  </a:lnTo>
                  <a:lnTo>
                    <a:pt x="1458455" y="332346"/>
                  </a:lnTo>
                  <a:lnTo>
                    <a:pt x="1458455" y="301078"/>
                  </a:lnTo>
                  <a:lnTo>
                    <a:pt x="1452981" y="298081"/>
                  </a:lnTo>
                  <a:lnTo>
                    <a:pt x="1436166" y="295490"/>
                  </a:lnTo>
                  <a:lnTo>
                    <a:pt x="1419644" y="298081"/>
                  </a:lnTo>
                  <a:lnTo>
                    <a:pt x="1406385" y="305396"/>
                  </a:lnTo>
                  <a:lnTo>
                    <a:pt x="1397571" y="316788"/>
                  </a:lnTo>
                  <a:lnTo>
                    <a:pt x="1394371" y="331571"/>
                  </a:lnTo>
                  <a:lnTo>
                    <a:pt x="1396339" y="342226"/>
                  </a:lnTo>
                  <a:lnTo>
                    <a:pt x="1401330" y="350989"/>
                  </a:lnTo>
                  <a:lnTo>
                    <a:pt x="1407909" y="357682"/>
                  </a:lnTo>
                  <a:lnTo>
                    <a:pt x="1414665" y="362115"/>
                  </a:lnTo>
                  <a:lnTo>
                    <a:pt x="1414665" y="362724"/>
                  </a:lnTo>
                  <a:lnTo>
                    <a:pt x="1407858" y="366877"/>
                  </a:lnTo>
                  <a:lnTo>
                    <a:pt x="1400009" y="374015"/>
                  </a:lnTo>
                  <a:lnTo>
                    <a:pt x="1393507" y="383730"/>
                  </a:lnTo>
                  <a:lnTo>
                    <a:pt x="1390815" y="395605"/>
                  </a:lnTo>
                  <a:lnTo>
                    <a:pt x="1393990" y="410578"/>
                  </a:lnTo>
                  <a:lnTo>
                    <a:pt x="1403045" y="422592"/>
                  </a:lnTo>
                  <a:lnTo>
                    <a:pt x="1417269" y="430568"/>
                  </a:lnTo>
                  <a:lnTo>
                    <a:pt x="1435963" y="433463"/>
                  </a:lnTo>
                  <a:lnTo>
                    <a:pt x="1455178" y="430568"/>
                  </a:lnTo>
                  <a:lnTo>
                    <a:pt x="1469631" y="422592"/>
                  </a:lnTo>
                  <a:lnTo>
                    <a:pt x="1473504" y="417487"/>
                  </a:lnTo>
                  <a:lnTo>
                    <a:pt x="1478737" y="410578"/>
                  </a:lnTo>
                  <a:lnTo>
                    <a:pt x="1481899" y="395605"/>
                  </a:lnTo>
                  <a:close/>
                </a:path>
                <a:path w="2301875" h="613410">
                  <a:moveTo>
                    <a:pt x="1579473" y="169811"/>
                  </a:moveTo>
                  <a:lnTo>
                    <a:pt x="1577238" y="167843"/>
                  </a:lnTo>
                  <a:lnTo>
                    <a:pt x="1575346" y="165887"/>
                  </a:lnTo>
                  <a:lnTo>
                    <a:pt x="1559788" y="149834"/>
                  </a:lnTo>
                  <a:lnTo>
                    <a:pt x="1558112" y="148132"/>
                  </a:lnTo>
                  <a:lnTo>
                    <a:pt x="1554975" y="147840"/>
                  </a:lnTo>
                  <a:lnTo>
                    <a:pt x="1552727" y="149834"/>
                  </a:lnTo>
                  <a:lnTo>
                    <a:pt x="1543392" y="156375"/>
                  </a:lnTo>
                  <a:lnTo>
                    <a:pt x="1533105" y="161442"/>
                  </a:lnTo>
                  <a:lnTo>
                    <a:pt x="1521853" y="164719"/>
                  </a:lnTo>
                  <a:lnTo>
                    <a:pt x="1509649" y="165887"/>
                  </a:lnTo>
                  <a:lnTo>
                    <a:pt x="1484579" y="160667"/>
                  </a:lnTo>
                  <a:lnTo>
                    <a:pt x="1464576" y="146545"/>
                  </a:lnTo>
                  <a:lnTo>
                    <a:pt x="1451343" y="125818"/>
                  </a:lnTo>
                  <a:lnTo>
                    <a:pt x="1446555" y="100812"/>
                  </a:lnTo>
                  <a:lnTo>
                    <a:pt x="1451305" y="75590"/>
                  </a:lnTo>
                  <a:lnTo>
                    <a:pt x="1464449" y="54698"/>
                  </a:lnTo>
                  <a:lnTo>
                    <a:pt x="1484350" y="40449"/>
                  </a:lnTo>
                  <a:lnTo>
                    <a:pt x="1509369" y="35191"/>
                  </a:lnTo>
                  <a:lnTo>
                    <a:pt x="1521129" y="36322"/>
                  </a:lnTo>
                  <a:lnTo>
                    <a:pt x="1532534" y="39598"/>
                  </a:lnTo>
                  <a:lnTo>
                    <a:pt x="1543189" y="44818"/>
                  </a:lnTo>
                  <a:lnTo>
                    <a:pt x="1552727" y="51816"/>
                  </a:lnTo>
                  <a:lnTo>
                    <a:pt x="1554975" y="54076"/>
                  </a:lnTo>
                  <a:lnTo>
                    <a:pt x="1557807" y="54076"/>
                  </a:lnTo>
                  <a:lnTo>
                    <a:pt x="1559788" y="51816"/>
                  </a:lnTo>
                  <a:lnTo>
                    <a:pt x="1575854" y="35191"/>
                  </a:lnTo>
                  <a:lnTo>
                    <a:pt x="1576946" y="34061"/>
                  </a:lnTo>
                  <a:lnTo>
                    <a:pt x="1579219" y="31813"/>
                  </a:lnTo>
                  <a:lnTo>
                    <a:pt x="1579219" y="28448"/>
                  </a:lnTo>
                  <a:lnTo>
                    <a:pt x="1546098" y="6642"/>
                  </a:lnTo>
                  <a:lnTo>
                    <a:pt x="1508518" y="0"/>
                  </a:lnTo>
                  <a:lnTo>
                    <a:pt x="1468882" y="7962"/>
                  </a:lnTo>
                  <a:lnTo>
                    <a:pt x="1436573" y="29705"/>
                  </a:lnTo>
                  <a:lnTo>
                    <a:pt x="1414830" y="62001"/>
                  </a:lnTo>
                  <a:lnTo>
                    <a:pt x="1406867" y="101663"/>
                  </a:lnTo>
                  <a:lnTo>
                    <a:pt x="1414830" y="141211"/>
                  </a:lnTo>
                  <a:lnTo>
                    <a:pt x="1436573" y="173316"/>
                  </a:lnTo>
                  <a:lnTo>
                    <a:pt x="1468882" y="194868"/>
                  </a:lnTo>
                  <a:lnTo>
                    <a:pt x="1508518" y="202755"/>
                  </a:lnTo>
                  <a:lnTo>
                    <a:pt x="1527098" y="201091"/>
                  </a:lnTo>
                  <a:lnTo>
                    <a:pt x="1576946" y="175450"/>
                  </a:lnTo>
                  <a:lnTo>
                    <a:pt x="1579473" y="169811"/>
                  </a:lnTo>
                  <a:close/>
                </a:path>
                <a:path w="2301875" h="613410">
                  <a:moveTo>
                    <a:pt x="1592694" y="388315"/>
                  </a:moveTo>
                  <a:lnTo>
                    <a:pt x="1589189" y="370179"/>
                  </a:lnTo>
                  <a:lnTo>
                    <a:pt x="1583372" y="361746"/>
                  </a:lnTo>
                  <a:lnTo>
                    <a:pt x="1579918" y="356755"/>
                  </a:lnTo>
                  <a:lnTo>
                    <a:pt x="1574546" y="353352"/>
                  </a:lnTo>
                  <a:lnTo>
                    <a:pt x="1574546" y="388531"/>
                  </a:lnTo>
                  <a:lnTo>
                    <a:pt x="1572526" y="399021"/>
                  </a:lnTo>
                  <a:lnTo>
                    <a:pt x="1567002" y="407670"/>
                  </a:lnTo>
                  <a:lnTo>
                    <a:pt x="1558747" y="413550"/>
                  </a:lnTo>
                  <a:lnTo>
                    <a:pt x="1548536" y="415721"/>
                  </a:lnTo>
                  <a:lnTo>
                    <a:pt x="1534972" y="411962"/>
                  </a:lnTo>
                  <a:lnTo>
                    <a:pt x="1526260" y="402437"/>
                  </a:lnTo>
                  <a:lnTo>
                    <a:pt x="1521891" y="389813"/>
                  </a:lnTo>
                  <a:lnTo>
                    <a:pt x="1521333" y="376720"/>
                  </a:lnTo>
                  <a:lnTo>
                    <a:pt x="1523847" y="372872"/>
                  </a:lnTo>
                  <a:lnTo>
                    <a:pt x="1529422" y="367893"/>
                  </a:lnTo>
                  <a:lnTo>
                    <a:pt x="1537703" y="363588"/>
                  </a:lnTo>
                  <a:lnTo>
                    <a:pt x="1548345" y="361746"/>
                  </a:lnTo>
                  <a:lnTo>
                    <a:pt x="1558582" y="363855"/>
                  </a:lnTo>
                  <a:lnTo>
                    <a:pt x="1566913" y="369595"/>
                  </a:lnTo>
                  <a:lnTo>
                    <a:pt x="1572501" y="378104"/>
                  </a:lnTo>
                  <a:lnTo>
                    <a:pt x="1574546" y="388531"/>
                  </a:lnTo>
                  <a:lnTo>
                    <a:pt x="1574546" y="353352"/>
                  </a:lnTo>
                  <a:lnTo>
                    <a:pt x="1573745" y="352844"/>
                  </a:lnTo>
                  <a:lnTo>
                    <a:pt x="1566735" y="348424"/>
                  </a:lnTo>
                  <a:lnTo>
                    <a:pt x="1551495" y="345554"/>
                  </a:lnTo>
                  <a:lnTo>
                    <a:pt x="1542034" y="346557"/>
                  </a:lnTo>
                  <a:lnTo>
                    <a:pt x="1534007" y="348843"/>
                  </a:lnTo>
                  <a:lnTo>
                    <a:pt x="1528152" y="351294"/>
                  </a:lnTo>
                  <a:lnTo>
                    <a:pt x="1525244" y="352844"/>
                  </a:lnTo>
                  <a:lnTo>
                    <a:pt x="1534058" y="336232"/>
                  </a:lnTo>
                  <a:lnTo>
                    <a:pt x="1547761" y="323088"/>
                  </a:lnTo>
                  <a:lnTo>
                    <a:pt x="1561934" y="313931"/>
                  </a:lnTo>
                  <a:lnTo>
                    <a:pt x="1572171" y="309283"/>
                  </a:lnTo>
                  <a:lnTo>
                    <a:pt x="1575943" y="308102"/>
                  </a:lnTo>
                  <a:lnTo>
                    <a:pt x="1576717" y="305917"/>
                  </a:lnTo>
                  <a:lnTo>
                    <a:pt x="1575727" y="303580"/>
                  </a:lnTo>
                  <a:lnTo>
                    <a:pt x="1572387" y="295490"/>
                  </a:lnTo>
                  <a:lnTo>
                    <a:pt x="1571586" y="293306"/>
                  </a:lnTo>
                  <a:lnTo>
                    <a:pt x="1569808" y="292341"/>
                  </a:lnTo>
                  <a:lnTo>
                    <a:pt x="1528013" y="317677"/>
                  </a:lnTo>
                  <a:lnTo>
                    <a:pt x="1502194" y="378256"/>
                  </a:lnTo>
                  <a:lnTo>
                    <a:pt x="1505026" y="399694"/>
                  </a:lnTo>
                  <a:lnTo>
                    <a:pt x="1513624" y="417245"/>
                  </a:lnTo>
                  <a:lnTo>
                    <a:pt x="1528140" y="429107"/>
                  </a:lnTo>
                  <a:lnTo>
                    <a:pt x="1548726" y="433463"/>
                  </a:lnTo>
                  <a:lnTo>
                    <a:pt x="1565656" y="429907"/>
                  </a:lnTo>
                  <a:lnTo>
                    <a:pt x="1579651" y="420217"/>
                  </a:lnTo>
                  <a:lnTo>
                    <a:pt x="1582623" y="415721"/>
                  </a:lnTo>
                  <a:lnTo>
                    <a:pt x="1589176" y="405866"/>
                  </a:lnTo>
                  <a:lnTo>
                    <a:pt x="1592694" y="388315"/>
                  </a:lnTo>
                  <a:close/>
                </a:path>
                <a:path w="2301875" h="613410">
                  <a:moveTo>
                    <a:pt x="1692656" y="395820"/>
                  </a:moveTo>
                  <a:lnTo>
                    <a:pt x="1690217" y="384111"/>
                  </a:lnTo>
                  <a:lnTo>
                    <a:pt x="1684185" y="374586"/>
                  </a:lnTo>
                  <a:lnTo>
                    <a:pt x="1676412" y="367499"/>
                  </a:lnTo>
                  <a:lnTo>
                    <a:pt x="1668767" y="363118"/>
                  </a:lnTo>
                  <a:lnTo>
                    <a:pt x="1668767" y="362534"/>
                  </a:lnTo>
                  <a:lnTo>
                    <a:pt x="1675676" y="358089"/>
                  </a:lnTo>
                  <a:lnTo>
                    <a:pt x="1682254" y="351193"/>
                  </a:lnTo>
                  <a:lnTo>
                    <a:pt x="1687169" y="342226"/>
                  </a:lnTo>
                  <a:lnTo>
                    <a:pt x="1689100" y="331571"/>
                  </a:lnTo>
                  <a:lnTo>
                    <a:pt x="1685874" y="316623"/>
                  </a:lnTo>
                  <a:lnTo>
                    <a:pt x="1683092" y="313042"/>
                  </a:lnTo>
                  <a:lnTo>
                    <a:pt x="1677060" y="305257"/>
                  </a:lnTo>
                  <a:lnTo>
                    <a:pt x="1663954" y="298030"/>
                  </a:lnTo>
                  <a:lnTo>
                    <a:pt x="1647875" y="295490"/>
                  </a:lnTo>
                  <a:lnTo>
                    <a:pt x="1633118" y="298208"/>
                  </a:lnTo>
                  <a:lnTo>
                    <a:pt x="1621586" y="304165"/>
                  </a:lnTo>
                  <a:lnTo>
                    <a:pt x="1614081" y="310134"/>
                  </a:lnTo>
                  <a:lnTo>
                    <a:pt x="1610042" y="314236"/>
                  </a:lnTo>
                  <a:lnTo>
                    <a:pt x="1609852" y="316598"/>
                  </a:lnTo>
                  <a:lnTo>
                    <a:pt x="1620469" y="326034"/>
                  </a:lnTo>
                  <a:lnTo>
                    <a:pt x="1622653" y="325653"/>
                  </a:lnTo>
                  <a:lnTo>
                    <a:pt x="1623822" y="324078"/>
                  </a:lnTo>
                  <a:lnTo>
                    <a:pt x="1627784" y="319747"/>
                  </a:lnTo>
                  <a:lnTo>
                    <a:pt x="1634858" y="313042"/>
                  </a:lnTo>
                  <a:lnTo>
                    <a:pt x="1646694" y="313042"/>
                  </a:lnTo>
                  <a:lnTo>
                    <a:pt x="1655102" y="314540"/>
                  </a:lnTo>
                  <a:lnTo>
                    <a:pt x="1662290" y="318833"/>
                  </a:lnTo>
                  <a:lnTo>
                    <a:pt x="1667281" y="325602"/>
                  </a:lnTo>
                  <a:lnTo>
                    <a:pt x="1669161" y="334530"/>
                  </a:lnTo>
                  <a:lnTo>
                    <a:pt x="1667421" y="342722"/>
                  </a:lnTo>
                  <a:lnTo>
                    <a:pt x="1662226" y="349427"/>
                  </a:lnTo>
                  <a:lnTo>
                    <a:pt x="1653540" y="353949"/>
                  </a:lnTo>
                  <a:lnTo>
                    <a:pt x="1641386" y="355612"/>
                  </a:lnTo>
                  <a:lnTo>
                    <a:pt x="1627568" y="355612"/>
                  </a:lnTo>
                  <a:lnTo>
                    <a:pt x="1626412" y="356793"/>
                  </a:lnTo>
                  <a:lnTo>
                    <a:pt x="1626412" y="370967"/>
                  </a:lnTo>
                  <a:lnTo>
                    <a:pt x="1627974" y="372338"/>
                  </a:lnTo>
                  <a:lnTo>
                    <a:pt x="1641182" y="372338"/>
                  </a:lnTo>
                  <a:lnTo>
                    <a:pt x="1654949" y="374281"/>
                  </a:lnTo>
                  <a:lnTo>
                    <a:pt x="1664665" y="379450"/>
                  </a:lnTo>
                  <a:lnTo>
                    <a:pt x="1670443" y="386829"/>
                  </a:lnTo>
                  <a:lnTo>
                    <a:pt x="1672348" y="395414"/>
                  </a:lnTo>
                  <a:lnTo>
                    <a:pt x="1670291" y="404304"/>
                  </a:lnTo>
                  <a:lnTo>
                    <a:pt x="1664817" y="410997"/>
                  </a:lnTo>
                  <a:lnTo>
                    <a:pt x="1656943" y="415226"/>
                  </a:lnTo>
                  <a:lnTo>
                    <a:pt x="1647685" y="416687"/>
                  </a:lnTo>
                  <a:lnTo>
                    <a:pt x="1637499" y="415010"/>
                  </a:lnTo>
                  <a:lnTo>
                    <a:pt x="1629244" y="411187"/>
                  </a:lnTo>
                  <a:lnTo>
                    <a:pt x="1623504" y="407060"/>
                  </a:lnTo>
                  <a:lnTo>
                    <a:pt x="1620875" y="404469"/>
                  </a:lnTo>
                  <a:lnTo>
                    <a:pt x="1619288" y="402704"/>
                  </a:lnTo>
                  <a:lnTo>
                    <a:pt x="1617497" y="402539"/>
                  </a:lnTo>
                  <a:lnTo>
                    <a:pt x="1615541" y="404075"/>
                  </a:lnTo>
                  <a:lnTo>
                    <a:pt x="1607858" y="411200"/>
                  </a:lnTo>
                  <a:lnTo>
                    <a:pt x="1606499" y="412381"/>
                  </a:lnTo>
                  <a:lnTo>
                    <a:pt x="1606499" y="414540"/>
                  </a:lnTo>
                  <a:lnTo>
                    <a:pt x="1607680" y="415912"/>
                  </a:lnTo>
                  <a:lnTo>
                    <a:pt x="1612366" y="420827"/>
                  </a:lnTo>
                  <a:lnTo>
                    <a:pt x="1620329" y="426618"/>
                  </a:lnTo>
                  <a:lnTo>
                    <a:pt x="1632064" y="431444"/>
                  </a:lnTo>
                  <a:lnTo>
                    <a:pt x="1648091" y="433463"/>
                  </a:lnTo>
                  <a:lnTo>
                    <a:pt x="1666532" y="430606"/>
                  </a:lnTo>
                  <a:lnTo>
                    <a:pt x="1680578" y="422694"/>
                  </a:lnTo>
                  <a:lnTo>
                    <a:pt x="1685061" y="416687"/>
                  </a:lnTo>
                  <a:lnTo>
                    <a:pt x="1689519" y="410756"/>
                  </a:lnTo>
                  <a:lnTo>
                    <a:pt x="1692656" y="395820"/>
                  </a:lnTo>
                  <a:close/>
                </a:path>
                <a:path w="2301875" h="613410">
                  <a:moveTo>
                    <a:pt x="1780844" y="5346"/>
                  </a:moveTo>
                  <a:lnTo>
                    <a:pt x="1778317" y="2819"/>
                  </a:lnTo>
                  <a:lnTo>
                    <a:pt x="1746504" y="2819"/>
                  </a:lnTo>
                  <a:lnTo>
                    <a:pt x="1744230" y="5346"/>
                  </a:lnTo>
                  <a:lnTo>
                    <a:pt x="1744230" y="124472"/>
                  </a:lnTo>
                  <a:lnTo>
                    <a:pt x="1743976" y="124472"/>
                  </a:lnTo>
                  <a:lnTo>
                    <a:pt x="1695983" y="73482"/>
                  </a:lnTo>
                  <a:lnTo>
                    <a:pt x="1626806" y="0"/>
                  </a:lnTo>
                  <a:lnTo>
                    <a:pt x="1616938" y="0"/>
                  </a:lnTo>
                  <a:lnTo>
                    <a:pt x="1614411" y="2260"/>
                  </a:lnTo>
                  <a:lnTo>
                    <a:pt x="1614411" y="197421"/>
                  </a:lnTo>
                  <a:lnTo>
                    <a:pt x="1616938" y="199948"/>
                  </a:lnTo>
                  <a:lnTo>
                    <a:pt x="1648485" y="199948"/>
                  </a:lnTo>
                  <a:lnTo>
                    <a:pt x="1650733" y="197421"/>
                  </a:lnTo>
                  <a:lnTo>
                    <a:pt x="1650733" y="73482"/>
                  </a:lnTo>
                  <a:lnTo>
                    <a:pt x="1651038" y="73482"/>
                  </a:lnTo>
                  <a:lnTo>
                    <a:pt x="1768729" y="202755"/>
                  </a:lnTo>
                  <a:lnTo>
                    <a:pt x="1778317" y="202755"/>
                  </a:lnTo>
                  <a:lnTo>
                    <a:pt x="1780844" y="200520"/>
                  </a:lnTo>
                  <a:lnTo>
                    <a:pt x="1780844" y="124472"/>
                  </a:lnTo>
                  <a:lnTo>
                    <a:pt x="1780844" y="5346"/>
                  </a:lnTo>
                  <a:close/>
                </a:path>
                <a:path w="2301875" h="613410">
                  <a:moveTo>
                    <a:pt x="1866188" y="5346"/>
                  </a:moveTo>
                  <a:lnTo>
                    <a:pt x="1863648" y="2819"/>
                  </a:lnTo>
                  <a:lnTo>
                    <a:pt x="1831822" y="2819"/>
                  </a:lnTo>
                  <a:lnTo>
                    <a:pt x="1829308" y="5346"/>
                  </a:lnTo>
                  <a:lnTo>
                    <a:pt x="1829308" y="197421"/>
                  </a:lnTo>
                  <a:lnTo>
                    <a:pt x="1831822" y="199948"/>
                  </a:lnTo>
                  <a:lnTo>
                    <a:pt x="1863648" y="199948"/>
                  </a:lnTo>
                  <a:lnTo>
                    <a:pt x="1866188" y="197421"/>
                  </a:lnTo>
                  <a:lnTo>
                    <a:pt x="1866188" y="5346"/>
                  </a:lnTo>
                  <a:close/>
                </a:path>
                <a:path w="2301875" h="613410">
                  <a:moveTo>
                    <a:pt x="2075700" y="169811"/>
                  </a:moveTo>
                  <a:lnTo>
                    <a:pt x="2073478" y="167843"/>
                  </a:lnTo>
                  <a:lnTo>
                    <a:pt x="2071585" y="165887"/>
                  </a:lnTo>
                  <a:lnTo>
                    <a:pt x="2056028" y="149834"/>
                  </a:lnTo>
                  <a:lnTo>
                    <a:pt x="2054326" y="148132"/>
                  </a:lnTo>
                  <a:lnTo>
                    <a:pt x="2051202" y="147840"/>
                  </a:lnTo>
                  <a:lnTo>
                    <a:pt x="2048941" y="149834"/>
                  </a:lnTo>
                  <a:lnTo>
                    <a:pt x="2039620" y="156375"/>
                  </a:lnTo>
                  <a:lnTo>
                    <a:pt x="2029320" y="161442"/>
                  </a:lnTo>
                  <a:lnTo>
                    <a:pt x="2018068" y="164719"/>
                  </a:lnTo>
                  <a:lnTo>
                    <a:pt x="2005863" y="165887"/>
                  </a:lnTo>
                  <a:lnTo>
                    <a:pt x="1980793" y="160667"/>
                  </a:lnTo>
                  <a:lnTo>
                    <a:pt x="1960803" y="146545"/>
                  </a:lnTo>
                  <a:lnTo>
                    <a:pt x="1947570" y="125818"/>
                  </a:lnTo>
                  <a:lnTo>
                    <a:pt x="1942782" y="100812"/>
                  </a:lnTo>
                  <a:lnTo>
                    <a:pt x="1947532" y="75590"/>
                  </a:lnTo>
                  <a:lnTo>
                    <a:pt x="1960676" y="54698"/>
                  </a:lnTo>
                  <a:lnTo>
                    <a:pt x="1980577" y="40449"/>
                  </a:lnTo>
                  <a:lnTo>
                    <a:pt x="2005596" y="35191"/>
                  </a:lnTo>
                  <a:lnTo>
                    <a:pt x="2017369" y="36322"/>
                  </a:lnTo>
                  <a:lnTo>
                    <a:pt x="2028761" y="39598"/>
                  </a:lnTo>
                  <a:lnTo>
                    <a:pt x="2039416" y="44818"/>
                  </a:lnTo>
                  <a:lnTo>
                    <a:pt x="2048941" y="51816"/>
                  </a:lnTo>
                  <a:lnTo>
                    <a:pt x="2051202" y="54076"/>
                  </a:lnTo>
                  <a:lnTo>
                    <a:pt x="2054021" y="54076"/>
                  </a:lnTo>
                  <a:lnTo>
                    <a:pt x="2056028" y="51816"/>
                  </a:lnTo>
                  <a:lnTo>
                    <a:pt x="2072081" y="35191"/>
                  </a:lnTo>
                  <a:lnTo>
                    <a:pt x="2073173" y="34061"/>
                  </a:lnTo>
                  <a:lnTo>
                    <a:pt x="2075434" y="31813"/>
                  </a:lnTo>
                  <a:lnTo>
                    <a:pt x="2075434" y="28448"/>
                  </a:lnTo>
                  <a:lnTo>
                    <a:pt x="2042312" y="6642"/>
                  </a:lnTo>
                  <a:lnTo>
                    <a:pt x="2004733" y="0"/>
                  </a:lnTo>
                  <a:lnTo>
                    <a:pt x="1965096" y="7962"/>
                  </a:lnTo>
                  <a:lnTo>
                    <a:pt x="1932800" y="29705"/>
                  </a:lnTo>
                  <a:lnTo>
                    <a:pt x="1911057" y="62001"/>
                  </a:lnTo>
                  <a:lnTo>
                    <a:pt x="1903095" y="101663"/>
                  </a:lnTo>
                  <a:lnTo>
                    <a:pt x="1911057" y="141211"/>
                  </a:lnTo>
                  <a:lnTo>
                    <a:pt x="1932800" y="173316"/>
                  </a:lnTo>
                  <a:lnTo>
                    <a:pt x="1965096" y="194868"/>
                  </a:lnTo>
                  <a:lnTo>
                    <a:pt x="2004733" y="202755"/>
                  </a:lnTo>
                  <a:lnTo>
                    <a:pt x="2023313" y="201091"/>
                  </a:lnTo>
                  <a:lnTo>
                    <a:pt x="2073173" y="175450"/>
                  </a:lnTo>
                  <a:lnTo>
                    <a:pt x="2075700" y="169811"/>
                  </a:lnTo>
                  <a:close/>
                </a:path>
                <a:path w="2301875" h="613410">
                  <a:moveTo>
                    <a:pt x="2301862" y="101663"/>
                  </a:moveTo>
                  <a:lnTo>
                    <a:pt x="2293950" y="62001"/>
                  </a:lnTo>
                  <a:lnTo>
                    <a:pt x="2276932" y="36614"/>
                  </a:lnTo>
                  <a:lnTo>
                    <a:pt x="2272296" y="29705"/>
                  </a:lnTo>
                  <a:lnTo>
                    <a:pt x="2265222" y="24930"/>
                  </a:lnTo>
                  <a:lnTo>
                    <a:pt x="2265222" y="101663"/>
                  </a:lnTo>
                  <a:lnTo>
                    <a:pt x="2260092" y="126695"/>
                  </a:lnTo>
                  <a:lnTo>
                    <a:pt x="2246160" y="147205"/>
                  </a:lnTo>
                  <a:lnTo>
                    <a:pt x="2225560" y="161061"/>
                  </a:lnTo>
                  <a:lnTo>
                    <a:pt x="2200478" y="166154"/>
                  </a:lnTo>
                  <a:lnTo>
                    <a:pt x="2175421" y="161061"/>
                  </a:lnTo>
                  <a:lnTo>
                    <a:pt x="2154910" y="147205"/>
                  </a:lnTo>
                  <a:lnTo>
                    <a:pt x="2141055" y="126695"/>
                  </a:lnTo>
                  <a:lnTo>
                    <a:pt x="2135962" y="101663"/>
                  </a:lnTo>
                  <a:lnTo>
                    <a:pt x="2141055" y="76517"/>
                  </a:lnTo>
                  <a:lnTo>
                    <a:pt x="2154910" y="55816"/>
                  </a:lnTo>
                  <a:lnTo>
                    <a:pt x="2175421" y="41783"/>
                  </a:lnTo>
                  <a:lnTo>
                    <a:pt x="2200478" y="36614"/>
                  </a:lnTo>
                  <a:lnTo>
                    <a:pt x="2225560" y="41783"/>
                  </a:lnTo>
                  <a:lnTo>
                    <a:pt x="2246160" y="55816"/>
                  </a:lnTo>
                  <a:lnTo>
                    <a:pt x="2260092" y="76517"/>
                  </a:lnTo>
                  <a:lnTo>
                    <a:pt x="2265222" y="101663"/>
                  </a:lnTo>
                  <a:lnTo>
                    <a:pt x="2265222" y="24930"/>
                  </a:lnTo>
                  <a:lnTo>
                    <a:pt x="2240089" y="7962"/>
                  </a:lnTo>
                  <a:lnTo>
                    <a:pt x="2200478" y="0"/>
                  </a:lnTo>
                  <a:lnTo>
                    <a:pt x="2160917" y="7962"/>
                  </a:lnTo>
                  <a:lnTo>
                    <a:pt x="2128799" y="29705"/>
                  </a:lnTo>
                  <a:lnTo>
                    <a:pt x="2107247" y="62001"/>
                  </a:lnTo>
                  <a:lnTo>
                    <a:pt x="2099373" y="101663"/>
                  </a:lnTo>
                  <a:lnTo>
                    <a:pt x="2107247" y="141211"/>
                  </a:lnTo>
                  <a:lnTo>
                    <a:pt x="2128799" y="173316"/>
                  </a:lnTo>
                  <a:lnTo>
                    <a:pt x="2160917" y="194868"/>
                  </a:lnTo>
                  <a:lnTo>
                    <a:pt x="2200478" y="202755"/>
                  </a:lnTo>
                  <a:lnTo>
                    <a:pt x="2240089" y="194868"/>
                  </a:lnTo>
                  <a:lnTo>
                    <a:pt x="2272296" y="173316"/>
                  </a:lnTo>
                  <a:lnTo>
                    <a:pt x="2277135" y="166154"/>
                  </a:lnTo>
                  <a:lnTo>
                    <a:pt x="2293950" y="141211"/>
                  </a:lnTo>
                  <a:lnTo>
                    <a:pt x="2301862" y="101663"/>
                  </a:lnTo>
                  <a:close/>
                </a:path>
              </a:pathLst>
            </a:custGeom>
            <a:solidFill>
              <a:srgbClr val="31303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82" name="object 8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57200" y="459251"/>
              <a:ext cx="802003" cy="801839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770026" y="457199"/>
              <a:ext cx="118745" cy="45085"/>
            </a:xfrm>
            <a:custGeom>
              <a:avLst/>
              <a:gdLst/>
              <a:ahLst/>
              <a:cxnLst/>
              <a:rect l="l" t="t" r="r" b="b"/>
              <a:pathLst>
                <a:path w="118744" h="45084">
                  <a:moveTo>
                    <a:pt x="13970" y="43294"/>
                  </a:moveTo>
                  <a:lnTo>
                    <a:pt x="6502" y="8470"/>
                  </a:lnTo>
                  <a:lnTo>
                    <a:pt x="0" y="9880"/>
                  </a:lnTo>
                  <a:lnTo>
                    <a:pt x="7442" y="44678"/>
                  </a:lnTo>
                  <a:lnTo>
                    <a:pt x="13970" y="43294"/>
                  </a:lnTo>
                  <a:close/>
                </a:path>
                <a:path w="118744" h="45084">
                  <a:moveTo>
                    <a:pt x="30899" y="40132"/>
                  </a:moveTo>
                  <a:lnTo>
                    <a:pt x="24777" y="5067"/>
                  </a:lnTo>
                  <a:lnTo>
                    <a:pt x="18211" y="6223"/>
                  </a:lnTo>
                  <a:lnTo>
                    <a:pt x="24333" y="41262"/>
                  </a:lnTo>
                  <a:lnTo>
                    <a:pt x="30899" y="40132"/>
                  </a:lnTo>
                  <a:close/>
                </a:path>
                <a:path w="118744" h="45084">
                  <a:moveTo>
                    <a:pt x="47764" y="37846"/>
                  </a:moveTo>
                  <a:lnTo>
                    <a:pt x="43408" y="2514"/>
                  </a:lnTo>
                  <a:lnTo>
                    <a:pt x="36791" y="3340"/>
                  </a:lnTo>
                  <a:lnTo>
                    <a:pt x="41173" y="38658"/>
                  </a:lnTo>
                  <a:lnTo>
                    <a:pt x="47764" y="37846"/>
                  </a:lnTo>
                  <a:close/>
                </a:path>
                <a:path w="118744" h="45084">
                  <a:moveTo>
                    <a:pt x="64719" y="36360"/>
                  </a:moveTo>
                  <a:lnTo>
                    <a:pt x="62141" y="850"/>
                  </a:lnTo>
                  <a:lnTo>
                    <a:pt x="55473" y="1358"/>
                  </a:lnTo>
                  <a:lnTo>
                    <a:pt x="58077" y="36855"/>
                  </a:lnTo>
                  <a:lnTo>
                    <a:pt x="64719" y="36360"/>
                  </a:lnTo>
                  <a:close/>
                </a:path>
                <a:path w="118744" h="45084">
                  <a:moveTo>
                    <a:pt x="81711" y="35648"/>
                  </a:moveTo>
                  <a:lnTo>
                    <a:pt x="80924" y="63"/>
                  </a:lnTo>
                  <a:lnTo>
                    <a:pt x="74256" y="215"/>
                  </a:lnTo>
                  <a:lnTo>
                    <a:pt x="75044" y="35801"/>
                  </a:lnTo>
                  <a:lnTo>
                    <a:pt x="81711" y="35648"/>
                  </a:lnTo>
                  <a:close/>
                </a:path>
                <a:path w="118744" h="45084">
                  <a:moveTo>
                    <a:pt x="99504" y="101"/>
                  </a:moveTo>
                  <a:lnTo>
                    <a:pt x="92837" y="0"/>
                  </a:lnTo>
                  <a:lnTo>
                    <a:pt x="92290" y="35585"/>
                  </a:lnTo>
                  <a:lnTo>
                    <a:pt x="98933" y="35712"/>
                  </a:lnTo>
                  <a:lnTo>
                    <a:pt x="99504" y="101"/>
                  </a:lnTo>
                  <a:close/>
                </a:path>
                <a:path w="118744" h="45084">
                  <a:moveTo>
                    <a:pt x="118287" y="1079"/>
                  </a:moveTo>
                  <a:lnTo>
                    <a:pt x="111620" y="609"/>
                  </a:lnTo>
                  <a:lnTo>
                    <a:pt x="109283" y="36118"/>
                  </a:lnTo>
                  <a:lnTo>
                    <a:pt x="115951" y="36563"/>
                  </a:lnTo>
                  <a:lnTo>
                    <a:pt x="118287" y="1079"/>
                  </a:lnTo>
                  <a:close/>
                </a:path>
              </a:pathLst>
            </a:custGeom>
            <a:solidFill>
              <a:srgbClr val="31303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84" name="object 8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367736" y="1362492"/>
              <a:ext cx="2102040" cy="237709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0" y="6286500"/>
              <a:ext cx="12189460" cy="571500"/>
            </a:xfrm>
            <a:custGeom>
              <a:avLst/>
              <a:gdLst/>
              <a:ahLst/>
              <a:cxnLst/>
              <a:rect l="l" t="t" r="r" b="b"/>
              <a:pathLst>
                <a:path w="12189460" h="571500">
                  <a:moveTo>
                    <a:pt x="12188952" y="0"/>
                  </a:moveTo>
                  <a:lnTo>
                    <a:pt x="0" y="0"/>
                  </a:lnTo>
                  <a:lnTo>
                    <a:pt x="0" y="571500"/>
                  </a:lnTo>
                  <a:lnTo>
                    <a:pt x="12188952" y="571500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6F8EA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6" name="object 86"/>
            <p:cNvSpPr/>
            <p:nvPr/>
          </p:nvSpPr>
          <p:spPr>
            <a:xfrm>
              <a:off x="8448865" y="6472897"/>
              <a:ext cx="3305175" cy="181610"/>
            </a:xfrm>
            <a:custGeom>
              <a:avLst/>
              <a:gdLst/>
              <a:ahLst/>
              <a:cxnLst/>
              <a:rect l="l" t="t" r="r" b="b"/>
              <a:pathLst>
                <a:path w="3305175" h="181609">
                  <a:moveTo>
                    <a:pt x="116840" y="60972"/>
                  </a:moveTo>
                  <a:lnTo>
                    <a:pt x="112509" y="40055"/>
                  </a:lnTo>
                  <a:lnTo>
                    <a:pt x="110439" y="37033"/>
                  </a:lnTo>
                  <a:lnTo>
                    <a:pt x="100736" y="22885"/>
                  </a:lnTo>
                  <a:lnTo>
                    <a:pt x="85331" y="12585"/>
                  </a:lnTo>
                  <a:lnTo>
                    <a:pt x="85331" y="60744"/>
                  </a:lnTo>
                  <a:lnTo>
                    <a:pt x="83324" y="70802"/>
                  </a:lnTo>
                  <a:lnTo>
                    <a:pt x="77863" y="78854"/>
                  </a:lnTo>
                  <a:lnTo>
                    <a:pt x="69850" y="84213"/>
                  </a:lnTo>
                  <a:lnTo>
                    <a:pt x="60134" y="86156"/>
                  </a:lnTo>
                  <a:lnTo>
                    <a:pt x="31788" y="86156"/>
                  </a:lnTo>
                  <a:lnTo>
                    <a:pt x="31788" y="37033"/>
                  </a:lnTo>
                  <a:lnTo>
                    <a:pt x="60134" y="37033"/>
                  </a:lnTo>
                  <a:lnTo>
                    <a:pt x="69850" y="38836"/>
                  </a:lnTo>
                  <a:lnTo>
                    <a:pt x="77863" y="43840"/>
                  </a:lnTo>
                  <a:lnTo>
                    <a:pt x="83324" y="51358"/>
                  </a:lnTo>
                  <a:lnTo>
                    <a:pt x="85331" y="60744"/>
                  </a:lnTo>
                  <a:lnTo>
                    <a:pt x="85331" y="12585"/>
                  </a:lnTo>
                  <a:lnTo>
                    <a:pt x="83337" y="11252"/>
                  </a:lnTo>
                  <a:lnTo>
                    <a:pt x="62103" y="6972"/>
                  </a:lnTo>
                  <a:lnTo>
                    <a:pt x="1968" y="6972"/>
                  </a:lnTo>
                  <a:lnTo>
                    <a:pt x="0" y="9169"/>
                  </a:lnTo>
                  <a:lnTo>
                    <a:pt x="0" y="175882"/>
                  </a:lnTo>
                  <a:lnTo>
                    <a:pt x="1968" y="178066"/>
                  </a:lnTo>
                  <a:lnTo>
                    <a:pt x="29578" y="178066"/>
                  </a:lnTo>
                  <a:lnTo>
                    <a:pt x="31788" y="175882"/>
                  </a:lnTo>
                  <a:lnTo>
                    <a:pt x="31788" y="115989"/>
                  </a:lnTo>
                  <a:lnTo>
                    <a:pt x="62331" y="115989"/>
                  </a:lnTo>
                  <a:lnTo>
                    <a:pt x="83426" y="111658"/>
                  </a:lnTo>
                  <a:lnTo>
                    <a:pt x="100774" y="99847"/>
                  </a:lnTo>
                  <a:lnTo>
                    <a:pt x="109969" y="86156"/>
                  </a:lnTo>
                  <a:lnTo>
                    <a:pt x="112522" y="82359"/>
                  </a:lnTo>
                  <a:lnTo>
                    <a:pt x="116840" y="60972"/>
                  </a:lnTo>
                  <a:close/>
                </a:path>
                <a:path w="3305175" h="181609">
                  <a:moveTo>
                    <a:pt x="311175" y="92760"/>
                  </a:moveTo>
                  <a:lnTo>
                    <a:pt x="304304" y="58343"/>
                  </a:lnTo>
                  <a:lnTo>
                    <a:pt x="289534" y="36309"/>
                  </a:lnTo>
                  <a:lnTo>
                    <a:pt x="285508" y="30302"/>
                  </a:lnTo>
                  <a:lnTo>
                    <a:pt x="279387" y="26174"/>
                  </a:lnTo>
                  <a:lnTo>
                    <a:pt x="279387" y="92760"/>
                  </a:lnTo>
                  <a:lnTo>
                    <a:pt x="274942" y="114490"/>
                  </a:lnTo>
                  <a:lnTo>
                    <a:pt x="262839" y="132283"/>
                  </a:lnTo>
                  <a:lnTo>
                    <a:pt x="244957" y="144310"/>
                  </a:lnTo>
                  <a:lnTo>
                    <a:pt x="223177" y="148729"/>
                  </a:lnTo>
                  <a:lnTo>
                    <a:pt x="201434" y="144310"/>
                  </a:lnTo>
                  <a:lnTo>
                    <a:pt x="183642" y="132283"/>
                  </a:lnTo>
                  <a:lnTo>
                    <a:pt x="171615" y="114490"/>
                  </a:lnTo>
                  <a:lnTo>
                    <a:pt x="167195" y="92760"/>
                  </a:lnTo>
                  <a:lnTo>
                    <a:pt x="171615" y="70942"/>
                  </a:lnTo>
                  <a:lnTo>
                    <a:pt x="183642" y="52971"/>
                  </a:lnTo>
                  <a:lnTo>
                    <a:pt x="201434" y="40792"/>
                  </a:lnTo>
                  <a:lnTo>
                    <a:pt x="223177" y="36309"/>
                  </a:lnTo>
                  <a:lnTo>
                    <a:pt x="244957" y="40792"/>
                  </a:lnTo>
                  <a:lnTo>
                    <a:pt x="262839" y="52971"/>
                  </a:lnTo>
                  <a:lnTo>
                    <a:pt x="274942" y="70942"/>
                  </a:lnTo>
                  <a:lnTo>
                    <a:pt x="279387" y="92760"/>
                  </a:lnTo>
                  <a:lnTo>
                    <a:pt x="279387" y="26174"/>
                  </a:lnTo>
                  <a:lnTo>
                    <a:pt x="257556" y="11430"/>
                  </a:lnTo>
                  <a:lnTo>
                    <a:pt x="223177" y="4521"/>
                  </a:lnTo>
                  <a:lnTo>
                    <a:pt x="188836" y="11430"/>
                  </a:lnTo>
                  <a:lnTo>
                    <a:pt x="160959" y="30302"/>
                  </a:lnTo>
                  <a:lnTo>
                    <a:pt x="142252" y="58343"/>
                  </a:lnTo>
                  <a:lnTo>
                    <a:pt x="135420" y="92760"/>
                  </a:lnTo>
                  <a:lnTo>
                    <a:pt x="142252" y="127088"/>
                  </a:lnTo>
                  <a:lnTo>
                    <a:pt x="160959" y="154952"/>
                  </a:lnTo>
                  <a:lnTo>
                    <a:pt x="188836" y="173659"/>
                  </a:lnTo>
                  <a:lnTo>
                    <a:pt x="223177" y="180505"/>
                  </a:lnTo>
                  <a:lnTo>
                    <a:pt x="257556" y="173659"/>
                  </a:lnTo>
                  <a:lnTo>
                    <a:pt x="285508" y="154952"/>
                  </a:lnTo>
                  <a:lnTo>
                    <a:pt x="289712" y="148729"/>
                  </a:lnTo>
                  <a:lnTo>
                    <a:pt x="304304" y="127088"/>
                  </a:lnTo>
                  <a:lnTo>
                    <a:pt x="311175" y="92760"/>
                  </a:lnTo>
                  <a:close/>
                </a:path>
                <a:path w="3305175" h="181609">
                  <a:moveTo>
                    <a:pt x="435584" y="150926"/>
                  </a:moveTo>
                  <a:lnTo>
                    <a:pt x="433628" y="148729"/>
                  </a:lnTo>
                  <a:lnTo>
                    <a:pt x="368617" y="148729"/>
                  </a:lnTo>
                  <a:lnTo>
                    <a:pt x="368617" y="9169"/>
                  </a:lnTo>
                  <a:lnTo>
                    <a:pt x="366407" y="6972"/>
                  </a:lnTo>
                  <a:lnTo>
                    <a:pt x="338797" y="6972"/>
                  </a:lnTo>
                  <a:lnTo>
                    <a:pt x="336829" y="9169"/>
                  </a:lnTo>
                  <a:lnTo>
                    <a:pt x="336829" y="175882"/>
                  </a:lnTo>
                  <a:lnTo>
                    <a:pt x="338797" y="178066"/>
                  </a:lnTo>
                  <a:lnTo>
                    <a:pt x="433628" y="178066"/>
                  </a:lnTo>
                  <a:lnTo>
                    <a:pt x="435584" y="175882"/>
                  </a:lnTo>
                  <a:lnTo>
                    <a:pt x="435584" y="150926"/>
                  </a:lnTo>
                  <a:close/>
                </a:path>
                <a:path w="3305175" h="181609">
                  <a:moveTo>
                    <a:pt x="499630" y="9169"/>
                  </a:moveTo>
                  <a:lnTo>
                    <a:pt x="497420" y="6972"/>
                  </a:lnTo>
                  <a:lnTo>
                    <a:pt x="469811" y="6972"/>
                  </a:lnTo>
                  <a:lnTo>
                    <a:pt x="467601" y="9169"/>
                  </a:lnTo>
                  <a:lnTo>
                    <a:pt x="467601" y="175882"/>
                  </a:lnTo>
                  <a:lnTo>
                    <a:pt x="469811" y="178066"/>
                  </a:lnTo>
                  <a:lnTo>
                    <a:pt x="497420" y="178066"/>
                  </a:lnTo>
                  <a:lnTo>
                    <a:pt x="499630" y="175882"/>
                  </a:lnTo>
                  <a:lnTo>
                    <a:pt x="499630" y="9169"/>
                  </a:lnTo>
                  <a:close/>
                </a:path>
                <a:path w="3305175" h="181609">
                  <a:moveTo>
                    <a:pt x="646518" y="9169"/>
                  </a:moveTo>
                  <a:lnTo>
                    <a:pt x="644575" y="6972"/>
                  </a:lnTo>
                  <a:lnTo>
                    <a:pt x="532371" y="6972"/>
                  </a:lnTo>
                  <a:lnTo>
                    <a:pt x="530402" y="9169"/>
                  </a:lnTo>
                  <a:lnTo>
                    <a:pt x="530402" y="34086"/>
                  </a:lnTo>
                  <a:lnTo>
                    <a:pt x="532371" y="36309"/>
                  </a:lnTo>
                  <a:lnTo>
                    <a:pt x="572452" y="36309"/>
                  </a:lnTo>
                  <a:lnTo>
                    <a:pt x="572452" y="175882"/>
                  </a:lnTo>
                  <a:lnTo>
                    <a:pt x="574662" y="178066"/>
                  </a:lnTo>
                  <a:lnTo>
                    <a:pt x="602284" y="178066"/>
                  </a:lnTo>
                  <a:lnTo>
                    <a:pt x="604481" y="175882"/>
                  </a:lnTo>
                  <a:lnTo>
                    <a:pt x="604481" y="36309"/>
                  </a:lnTo>
                  <a:lnTo>
                    <a:pt x="644575" y="36309"/>
                  </a:lnTo>
                  <a:lnTo>
                    <a:pt x="646518" y="34086"/>
                  </a:lnTo>
                  <a:lnTo>
                    <a:pt x="646518" y="9169"/>
                  </a:lnTo>
                  <a:close/>
                </a:path>
                <a:path w="3305175" h="181609">
                  <a:moveTo>
                    <a:pt x="783145" y="9169"/>
                  </a:moveTo>
                  <a:lnTo>
                    <a:pt x="781215" y="6972"/>
                  </a:lnTo>
                  <a:lnTo>
                    <a:pt x="676351" y="6972"/>
                  </a:lnTo>
                  <a:lnTo>
                    <a:pt x="674395" y="9169"/>
                  </a:lnTo>
                  <a:lnTo>
                    <a:pt x="674395" y="175882"/>
                  </a:lnTo>
                  <a:lnTo>
                    <a:pt x="676351" y="178066"/>
                  </a:lnTo>
                  <a:lnTo>
                    <a:pt x="781215" y="178066"/>
                  </a:lnTo>
                  <a:lnTo>
                    <a:pt x="783145" y="175882"/>
                  </a:lnTo>
                  <a:lnTo>
                    <a:pt x="783145" y="150926"/>
                  </a:lnTo>
                  <a:lnTo>
                    <a:pt x="781215" y="148729"/>
                  </a:lnTo>
                  <a:lnTo>
                    <a:pt x="706158" y="148729"/>
                  </a:lnTo>
                  <a:lnTo>
                    <a:pt x="706158" y="105956"/>
                  </a:lnTo>
                  <a:lnTo>
                    <a:pt x="768985" y="105956"/>
                  </a:lnTo>
                  <a:lnTo>
                    <a:pt x="771182" y="104013"/>
                  </a:lnTo>
                  <a:lnTo>
                    <a:pt x="771182" y="78574"/>
                  </a:lnTo>
                  <a:lnTo>
                    <a:pt x="768985" y="76377"/>
                  </a:lnTo>
                  <a:lnTo>
                    <a:pt x="706158" y="76377"/>
                  </a:lnTo>
                  <a:lnTo>
                    <a:pt x="706158" y="36309"/>
                  </a:lnTo>
                  <a:lnTo>
                    <a:pt x="781215" y="36309"/>
                  </a:lnTo>
                  <a:lnTo>
                    <a:pt x="783145" y="34086"/>
                  </a:lnTo>
                  <a:lnTo>
                    <a:pt x="783145" y="9169"/>
                  </a:lnTo>
                  <a:close/>
                </a:path>
                <a:path w="3305175" h="181609">
                  <a:moveTo>
                    <a:pt x="957910" y="151904"/>
                  </a:moveTo>
                  <a:lnTo>
                    <a:pt x="955967" y="150202"/>
                  </a:lnTo>
                  <a:lnTo>
                    <a:pt x="954316" y="148501"/>
                  </a:lnTo>
                  <a:lnTo>
                    <a:pt x="940828" y="134569"/>
                  </a:lnTo>
                  <a:lnTo>
                    <a:pt x="939368" y="133096"/>
                  </a:lnTo>
                  <a:lnTo>
                    <a:pt x="936650" y="132829"/>
                  </a:lnTo>
                  <a:lnTo>
                    <a:pt x="934694" y="134569"/>
                  </a:lnTo>
                  <a:lnTo>
                    <a:pt x="926592" y="140246"/>
                  </a:lnTo>
                  <a:lnTo>
                    <a:pt x="917663" y="144640"/>
                  </a:lnTo>
                  <a:lnTo>
                    <a:pt x="907897" y="147485"/>
                  </a:lnTo>
                  <a:lnTo>
                    <a:pt x="897305" y="148501"/>
                  </a:lnTo>
                  <a:lnTo>
                    <a:pt x="875550" y="143967"/>
                  </a:lnTo>
                  <a:lnTo>
                    <a:pt x="858189" y="131711"/>
                  </a:lnTo>
                  <a:lnTo>
                    <a:pt x="846696" y="113728"/>
                  </a:lnTo>
                  <a:lnTo>
                    <a:pt x="842543" y="92011"/>
                  </a:lnTo>
                  <a:lnTo>
                    <a:pt x="846658" y="70116"/>
                  </a:lnTo>
                  <a:lnTo>
                    <a:pt x="858075" y="51993"/>
                  </a:lnTo>
                  <a:lnTo>
                    <a:pt x="875347" y="39624"/>
                  </a:lnTo>
                  <a:lnTo>
                    <a:pt x="897064" y="35064"/>
                  </a:lnTo>
                  <a:lnTo>
                    <a:pt x="907275" y="36042"/>
                  </a:lnTo>
                  <a:lnTo>
                    <a:pt x="917168" y="38887"/>
                  </a:lnTo>
                  <a:lnTo>
                    <a:pt x="926414" y="43421"/>
                  </a:lnTo>
                  <a:lnTo>
                    <a:pt x="934694" y="49491"/>
                  </a:lnTo>
                  <a:lnTo>
                    <a:pt x="936650" y="51460"/>
                  </a:lnTo>
                  <a:lnTo>
                    <a:pt x="939101" y="51460"/>
                  </a:lnTo>
                  <a:lnTo>
                    <a:pt x="940828" y="49491"/>
                  </a:lnTo>
                  <a:lnTo>
                    <a:pt x="954786" y="35064"/>
                  </a:lnTo>
                  <a:lnTo>
                    <a:pt x="955725" y="34086"/>
                  </a:lnTo>
                  <a:lnTo>
                    <a:pt x="957694" y="32131"/>
                  </a:lnTo>
                  <a:lnTo>
                    <a:pt x="957694" y="29210"/>
                  </a:lnTo>
                  <a:lnTo>
                    <a:pt x="913650" y="5969"/>
                  </a:lnTo>
                  <a:lnTo>
                    <a:pt x="896327" y="4521"/>
                  </a:lnTo>
                  <a:lnTo>
                    <a:pt x="861923" y="11430"/>
                  </a:lnTo>
                  <a:lnTo>
                    <a:pt x="833882" y="30302"/>
                  </a:lnTo>
                  <a:lnTo>
                    <a:pt x="815009" y="58343"/>
                  </a:lnTo>
                  <a:lnTo>
                    <a:pt x="808101" y="92760"/>
                  </a:lnTo>
                  <a:lnTo>
                    <a:pt x="815009" y="127088"/>
                  </a:lnTo>
                  <a:lnTo>
                    <a:pt x="833882" y="154952"/>
                  </a:lnTo>
                  <a:lnTo>
                    <a:pt x="861923" y="173659"/>
                  </a:lnTo>
                  <a:lnTo>
                    <a:pt x="896327" y="180505"/>
                  </a:lnTo>
                  <a:lnTo>
                    <a:pt x="912456" y="179070"/>
                  </a:lnTo>
                  <a:lnTo>
                    <a:pt x="955725" y="156806"/>
                  </a:lnTo>
                  <a:lnTo>
                    <a:pt x="957910" y="151904"/>
                  </a:lnTo>
                  <a:close/>
                </a:path>
                <a:path w="3305175" h="181609">
                  <a:moveTo>
                    <a:pt x="1132674" y="9169"/>
                  </a:moveTo>
                  <a:lnTo>
                    <a:pt x="1130490" y="6972"/>
                  </a:lnTo>
                  <a:lnTo>
                    <a:pt x="1102880" y="6972"/>
                  </a:lnTo>
                  <a:lnTo>
                    <a:pt x="1100912" y="9169"/>
                  </a:lnTo>
                  <a:lnTo>
                    <a:pt x="1100912" y="112560"/>
                  </a:lnTo>
                  <a:lnTo>
                    <a:pt x="1100683" y="112560"/>
                  </a:lnTo>
                  <a:lnTo>
                    <a:pt x="1059027" y="68300"/>
                  </a:lnTo>
                  <a:lnTo>
                    <a:pt x="998994" y="4521"/>
                  </a:lnTo>
                  <a:lnTo>
                    <a:pt x="990434" y="4521"/>
                  </a:lnTo>
                  <a:lnTo>
                    <a:pt x="988225" y="6489"/>
                  </a:lnTo>
                  <a:lnTo>
                    <a:pt x="988225" y="175882"/>
                  </a:lnTo>
                  <a:lnTo>
                    <a:pt x="990434" y="178066"/>
                  </a:lnTo>
                  <a:lnTo>
                    <a:pt x="1017816" y="178066"/>
                  </a:lnTo>
                  <a:lnTo>
                    <a:pt x="1019759" y="175882"/>
                  </a:lnTo>
                  <a:lnTo>
                    <a:pt x="1019759" y="68300"/>
                  </a:lnTo>
                  <a:lnTo>
                    <a:pt x="1020025" y="68300"/>
                  </a:lnTo>
                  <a:lnTo>
                    <a:pt x="1122184" y="180505"/>
                  </a:lnTo>
                  <a:lnTo>
                    <a:pt x="1130490" y="180505"/>
                  </a:lnTo>
                  <a:lnTo>
                    <a:pt x="1132674" y="178562"/>
                  </a:lnTo>
                  <a:lnTo>
                    <a:pt x="1132674" y="112560"/>
                  </a:lnTo>
                  <a:lnTo>
                    <a:pt x="1132674" y="9169"/>
                  </a:lnTo>
                  <a:close/>
                </a:path>
                <a:path w="3305175" h="181609">
                  <a:moveTo>
                    <a:pt x="1206754" y="9169"/>
                  </a:moveTo>
                  <a:lnTo>
                    <a:pt x="1204556" y="6972"/>
                  </a:lnTo>
                  <a:lnTo>
                    <a:pt x="1176934" y="6972"/>
                  </a:lnTo>
                  <a:lnTo>
                    <a:pt x="1174737" y="9169"/>
                  </a:lnTo>
                  <a:lnTo>
                    <a:pt x="1174737" y="175882"/>
                  </a:lnTo>
                  <a:lnTo>
                    <a:pt x="1176934" y="178066"/>
                  </a:lnTo>
                  <a:lnTo>
                    <a:pt x="1204556" y="178066"/>
                  </a:lnTo>
                  <a:lnTo>
                    <a:pt x="1206754" y="175882"/>
                  </a:lnTo>
                  <a:lnTo>
                    <a:pt x="1206754" y="9169"/>
                  </a:lnTo>
                  <a:close/>
                </a:path>
                <a:path w="3305175" h="181609">
                  <a:moveTo>
                    <a:pt x="1388605" y="151904"/>
                  </a:moveTo>
                  <a:lnTo>
                    <a:pt x="1386662" y="150202"/>
                  </a:lnTo>
                  <a:lnTo>
                    <a:pt x="1385011" y="148501"/>
                  </a:lnTo>
                  <a:lnTo>
                    <a:pt x="1371523" y="134569"/>
                  </a:lnTo>
                  <a:lnTo>
                    <a:pt x="1370037" y="133096"/>
                  </a:lnTo>
                  <a:lnTo>
                    <a:pt x="1367345" y="132829"/>
                  </a:lnTo>
                  <a:lnTo>
                    <a:pt x="1365377" y="134569"/>
                  </a:lnTo>
                  <a:lnTo>
                    <a:pt x="1357274" y="140246"/>
                  </a:lnTo>
                  <a:lnTo>
                    <a:pt x="1348346" y="144640"/>
                  </a:lnTo>
                  <a:lnTo>
                    <a:pt x="1338580" y="147485"/>
                  </a:lnTo>
                  <a:lnTo>
                    <a:pt x="1327988" y="148501"/>
                  </a:lnTo>
                  <a:lnTo>
                    <a:pt x="1306233" y="143967"/>
                  </a:lnTo>
                  <a:lnTo>
                    <a:pt x="1288872" y="131711"/>
                  </a:lnTo>
                  <a:lnTo>
                    <a:pt x="1277378" y="113728"/>
                  </a:lnTo>
                  <a:lnTo>
                    <a:pt x="1273225" y="92011"/>
                  </a:lnTo>
                  <a:lnTo>
                    <a:pt x="1277340" y="70116"/>
                  </a:lnTo>
                  <a:lnTo>
                    <a:pt x="1288757" y="51993"/>
                  </a:lnTo>
                  <a:lnTo>
                    <a:pt x="1306029" y="39624"/>
                  </a:lnTo>
                  <a:lnTo>
                    <a:pt x="1327746" y="35064"/>
                  </a:lnTo>
                  <a:lnTo>
                    <a:pt x="1337957" y="36042"/>
                  </a:lnTo>
                  <a:lnTo>
                    <a:pt x="1347851" y="38887"/>
                  </a:lnTo>
                  <a:lnTo>
                    <a:pt x="1357096" y="43421"/>
                  </a:lnTo>
                  <a:lnTo>
                    <a:pt x="1365377" y="49491"/>
                  </a:lnTo>
                  <a:lnTo>
                    <a:pt x="1367345" y="51460"/>
                  </a:lnTo>
                  <a:lnTo>
                    <a:pt x="1369783" y="51460"/>
                  </a:lnTo>
                  <a:lnTo>
                    <a:pt x="1371523" y="49491"/>
                  </a:lnTo>
                  <a:lnTo>
                    <a:pt x="1385468" y="35064"/>
                  </a:lnTo>
                  <a:lnTo>
                    <a:pt x="1386408" y="34086"/>
                  </a:lnTo>
                  <a:lnTo>
                    <a:pt x="1388364" y="32131"/>
                  </a:lnTo>
                  <a:lnTo>
                    <a:pt x="1388364" y="29210"/>
                  </a:lnTo>
                  <a:lnTo>
                    <a:pt x="1344333" y="5969"/>
                  </a:lnTo>
                  <a:lnTo>
                    <a:pt x="1327010" y="4521"/>
                  </a:lnTo>
                  <a:lnTo>
                    <a:pt x="1292606" y="11430"/>
                  </a:lnTo>
                  <a:lnTo>
                    <a:pt x="1264577" y="30302"/>
                  </a:lnTo>
                  <a:lnTo>
                    <a:pt x="1245704" y="58343"/>
                  </a:lnTo>
                  <a:lnTo>
                    <a:pt x="1238783" y="92760"/>
                  </a:lnTo>
                  <a:lnTo>
                    <a:pt x="1245704" y="127088"/>
                  </a:lnTo>
                  <a:lnTo>
                    <a:pt x="1264577" y="154952"/>
                  </a:lnTo>
                  <a:lnTo>
                    <a:pt x="1292606" y="173659"/>
                  </a:lnTo>
                  <a:lnTo>
                    <a:pt x="1327010" y="180505"/>
                  </a:lnTo>
                  <a:lnTo>
                    <a:pt x="1343139" y="179070"/>
                  </a:lnTo>
                  <a:lnTo>
                    <a:pt x="1386408" y="156806"/>
                  </a:lnTo>
                  <a:lnTo>
                    <a:pt x="1388605" y="151904"/>
                  </a:lnTo>
                  <a:close/>
                </a:path>
                <a:path w="3305175" h="181609">
                  <a:moveTo>
                    <a:pt x="1584883" y="92760"/>
                  </a:moveTo>
                  <a:lnTo>
                    <a:pt x="1578013" y="58343"/>
                  </a:lnTo>
                  <a:lnTo>
                    <a:pt x="1563255" y="36309"/>
                  </a:lnTo>
                  <a:lnTo>
                    <a:pt x="1559229" y="30302"/>
                  </a:lnTo>
                  <a:lnTo>
                    <a:pt x="1553095" y="26162"/>
                  </a:lnTo>
                  <a:lnTo>
                    <a:pt x="1553095" y="92760"/>
                  </a:lnTo>
                  <a:lnTo>
                    <a:pt x="1548650" y="114490"/>
                  </a:lnTo>
                  <a:lnTo>
                    <a:pt x="1536547" y="132283"/>
                  </a:lnTo>
                  <a:lnTo>
                    <a:pt x="1518666" y="144310"/>
                  </a:lnTo>
                  <a:lnTo>
                    <a:pt x="1496898" y="148729"/>
                  </a:lnTo>
                  <a:lnTo>
                    <a:pt x="1475155" y="144310"/>
                  </a:lnTo>
                  <a:lnTo>
                    <a:pt x="1457350" y="132283"/>
                  </a:lnTo>
                  <a:lnTo>
                    <a:pt x="1445323" y="114490"/>
                  </a:lnTo>
                  <a:lnTo>
                    <a:pt x="1440903" y="92760"/>
                  </a:lnTo>
                  <a:lnTo>
                    <a:pt x="1445323" y="70942"/>
                  </a:lnTo>
                  <a:lnTo>
                    <a:pt x="1457350" y="52971"/>
                  </a:lnTo>
                  <a:lnTo>
                    <a:pt x="1475155" y="40792"/>
                  </a:lnTo>
                  <a:lnTo>
                    <a:pt x="1496898" y="36309"/>
                  </a:lnTo>
                  <a:lnTo>
                    <a:pt x="1518666" y="40792"/>
                  </a:lnTo>
                  <a:lnTo>
                    <a:pt x="1536547" y="52971"/>
                  </a:lnTo>
                  <a:lnTo>
                    <a:pt x="1548650" y="70942"/>
                  </a:lnTo>
                  <a:lnTo>
                    <a:pt x="1553095" y="92760"/>
                  </a:lnTo>
                  <a:lnTo>
                    <a:pt x="1553095" y="26162"/>
                  </a:lnTo>
                  <a:lnTo>
                    <a:pt x="1531277" y="11430"/>
                  </a:lnTo>
                  <a:lnTo>
                    <a:pt x="1496898" y="4521"/>
                  </a:lnTo>
                  <a:lnTo>
                    <a:pt x="1462557" y="11430"/>
                  </a:lnTo>
                  <a:lnTo>
                    <a:pt x="1434680" y="30302"/>
                  </a:lnTo>
                  <a:lnTo>
                    <a:pt x="1415973" y="58343"/>
                  </a:lnTo>
                  <a:lnTo>
                    <a:pt x="1409141" y="92760"/>
                  </a:lnTo>
                  <a:lnTo>
                    <a:pt x="1415973" y="127088"/>
                  </a:lnTo>
                  <a:lnTo>
                    <a:pt x="1434680" y="154952"/>
                  </a:lnTo>
                  <a:lnTo>
                    <a:pt x="1462557" y="173659"/>
                  </a:lnTo>
                  <a:lnTo>
                    <a:pt x="1496898" y="180505"/>
                  </a:lnTo>
                  <a:lnTo>
                    <a:pt x="1531277" y="173659"/>
                  </a:lnTo>
                  <a:lnTo>
                    <a:pt x="1559229" y="154952"/>
                  </a:lnTo>
                  <a:lnTo>
                    <a:pt x="1563433" y="148729"/>
                  </a:lnTo>
                  <a:lnTo>
                    <a:pt x="1578013" y="127088"/>
                  </a:lnTo>
                  <a:lnTo>
                    <a:pt x="1584883" y="92760"/>
                  </a:lnTo>
                  <a:close/>
                </a:path>
                <a:path w="3305175" h="181609">
                  <a:moveTo>
                    <a:pt x="1946148" y="176390"/>
                  </a:moveTo>
                  <a:lnTo>
                    <a:pt x="1945398" y="172847"/>
                  </a:lnTo>
                  <a:lnTo>
                    <a:pt x="1925218" y="62674"/>
                  </a:lnTo>
                  <a:lnTo>
                    <a:pt x="1914436" y="3784"/>
                  </a:lnTo>
                  <a:lnTo>
                    <a:pt x="1913915" y="1803"/>
                  </a:lnTo>
                  <a:lnTo>
                    <a:pt x="1911934" y="0"/>
                  </a:lnTo>
                  <a:lnTo>
                    <a:pt x="1904149" y="0"/>
                  </a:lnTo>
                  <a:lnTo>
                    <a:pt x="1902117" y="1282"/>
                  </a:lnTo>
                  <a:lnTo>
                    <a:pt x="1901609" y="2794"/>
                  </a:lnTo>
                  <a:lnTo>
                    <a:pt x="1849297" y="131343"/>
                  </a:lnTo>
                  <a:lnTo>
                    <a:pt x="1848256" y="131343"/>
                  </a:lnTo>
                  <a:lnTo>
                    <a:pt x="1820176" y="62674"/>
                  </a:lnTo>
                  <a:lnTo>
                    <a:pt x="1795691" y="2794"/>
                  </a:lnTo>
                  <a:lnTo>
                    <a:pt x="1795183" y="1282"/>
                  </a:lnTo>
                  <a:lnTo>
                    <a:pt x="1792909" y="0"/>
                  </a:lnTo>
                  <a:lnTo>
                    <a:pt x="1785378" y="0"/>
                  </a:lnTo>
                  <a:lnTo>
                    <a:pt x="1783359" y="1803"/>
                  </a:lnTo>
                  <a:lnTo>
                    <a:pt x="1782838" y="3784"/>
                  </a:lnTo>
                  <a:lnTo>
                    <a:pt x="1751647" y="172847"/>
                  </a:lnTo>
                  <a:lnTo>
                    <a:pt x="1751139" y="176390"/>
                  </a:lnTo>
                  <a:lnTo>
                    <a:pt x="1752917" y="178638"/>
                  </a:lnTo>
                  <a:lnTo>
                    <a:pt x="1774786" y="178638"/>
                  </a:lnTo>
                  <a:lnTo>
                    <a:pt x="1777060" y="176898"/>
                  </a:lnTo>
                  <a:lnTo>
                    <a:pt x="1777301" y="175107"/>
                  </a:lnTo>
                  <a:lnTo>
                    <a:pt x="1795424" y="62674"/>
                  </a:lnTo>
                  <a:lnTo>
                    <a:pt x="1796453" y="62674"/>
                  </a:lnTo>
                  <a:lnTo>
                    <a:pt x="1841995" y="178396"/>
                  </a:lnTo>
                  <a:lnTo>
                    <a:pt x="1842477" y="179882"/>
                  </a:lnTo>
                  <a:lnTo>
                    <a:pt x="1844243" y="181152"/>
                  </a:lnTo>
                  <a:lnTo>
                    <a:pt x="1853044" y="181152"/>
                  </a:lnTo>
                  <a:lnTo>
                    <a:pt x="1854530" y="179882"/>
                  </a:lnTo>
                  <a:lnTo>
                    <a:pt x="1855050" y="178396"/>
                  </a:lnTo>
                  <a:lnTo>
                    <a:pt x="1873465" y="131343"/>
                  </a:lnTo>
                  <a:lnTo>
                    <a:pt x="1900351" y="62674"/>
                  </a:lnTo>
                  <a:lnTo>
                    <a:pt x="1901088" y="62674"/>
                  </a:lnTo>
                  <a:lnTo>
                    <a:pt x="1919719" y="175107"/>
                  </a:lnTo>
                  <a:lnTo>
                    <a:pt x="1920227" y="176898"/>
                  </a:lnTo>
                  <a:lnTo>
                    <a:pt x="1922233" y="178638"/>
                  </a:lnTo>
                  <a:lnTo>
                    <a:pt x="1944408" y="178638"/>
                  </a:lnTo>
                  <a:lnTo>
                    <a:pt x="1946148" y="176390"/>
                  </a:lnTo>
                  <a:close/>
                </a:path>
                <a:path w="3305175" h="181609">
                  <a:moveTo>
                    <a:pt x="2008543" y="4813"/>
                  </a:moveTo>
                  <a:lnTo>
                    <a:pt x="2006295" y="2552"/>
                  </a:lnTo>
                  <a:lnTo>
                    <a:pt x="1984667" y="2552"/>
                  </a:lnTo>
                  <a:lnTo>
                    <a:pt x="1982368" y="4813"/>
                  </a:lnTo>
                  <a:lnTo>
                    <a:pt x="1982368" y="176390"/>
                  </a:lnTo>
                  <a:lnTo>
                    <a:pt x="1984667" y="178638"/>
                  </a:lnTo>
                  <a:lnTo>
                    <a:pt x="2006295" y="178638"/>
                  </a:lnTo>
                  <a:lnTo>
                    <a:pt x="2008543" y="176390"/>
                  </a:lnTo>
                  <a:lnTo>
                    <a:pt x="2008543" y="4813"/>
                  </a:lnTo>
                  <a:close/>
                </a:path>
                <a:path w="3305175" h="181609">
                  <a:moveTo>
                    <a:pt x="2156498" y="157543"/>
                  </a:moveTo>
                  <a:lnTo>
                    <a:pt x="2154466" y="155270"/>
                  </a:lnTo>
                  <a:lnTo>
                    <a:pt x="2083562" y="155270"/>
                  </a:lnTo>
                  <a:lnTo>
                    <a:pt x="2083562" y="4813"/>
                  </a:lnTo>
                  <a:lnTo>
                    <a:pt x="2081263" y="2552"/>
                  </a:lnTo>
                  <a:lnTo>
                    <a:pt x="2059381" y="2552"/>
                  </a:lnTo>
                  <a:lnTo>
                    <a:pt x="2057349" y="4813"/>
                  </a:lnTo>
                  <a:lnTo>
                    <a:pt x="2057349" y="176390"/>
                  </a:lnTo>
                  <a:lnTo>
                    <a:pt x="2059381" y="178638"/>
                  </a:lnTo>
                  <a:lnTo>
                    <a:pt x="2154466" y="178638"/>
                  </a:lnTo>
                  <a:lnTo>
                    <a:pt x="2156498" y="176390"/>
                  </a:lnTo>
                  <a:lnTo>
                    <a:pt x="2156498" y="157543"/>
                  </a:lnTo>
                  <a:close/>
                </a:path>
                <a:path w="3305175" h="181609">
                  <a:moveTo>
                    <a:pt x="2338425" y="175348"/>
                  </a:moveTo>
                  <a:lnTo>
                    <a:pt x="2336901" y="172123"/>
                  </a:lnTo>
                  <a:lnTo>
                    <a:pt x="2322525" y="140411"/>
                  </a:lnTo>
                  <a:lnTo>
                    <a:pt x="2312708" y="118757"/>
                  </a:lnTo>
                  <a:lnTo>
                    <a:pt x="2285796" y="59397"/>
                  </a:lnTo>
                  <a:lnTo>
                    <a:pt x="2285796" y="118757"/>
                  </a:lnTo>
                  <a:lnTo>
                    <a:pt x="2222931" y="118757"/>
                  </a:lnTo>
                  <a:lnTo>
                    <a:pt x="2253602" y="49834"/>
                  </a:lnTo>
                  <a:lnTo>
                    <a:pt x="2254885" y="49834"/>
                  </a:lnTo>
                  <a:lnTo>
                    <a:pt x="2285796" y="118757"/>
                  </a:lnTo>
                  <a:lnTo>
                    <a:pt x="2285796" y="59397"/>
                  </a:lnTo>
                  <a:lnTo>
                    <a:pt x="2281466" y="49834"/>
                  </a:lnTo>
                  <a:lnTo>
                    <a:pt x="2260155" y="2794"/>
                  </a:lnTo>
                  <a:lnTo>
                    <a:pt x="2259419" y="1282"/>
                  </a:lnTo>
                  <a:lnTo>
                    <a:pt x="2257145" y="0"/>
                  </a:lnTo>
                  <a:lnTo>
                    <a:pt x="2252116" y="0"/>
                  </a:lnTo>
                  <a:lnTo>
                    <a:pt x="2249830" y="1282"/>
                  </a:lnTo>
                  <a:lnTo>
                    <a:pt x="2249093" y="2794"/>
                  </a:lnTo>
                  <a:lnTo>
                    <a:pt x="2170341" y="175348"/>
                  </a:lnTo>
                  <a:lnTo>
                    <a:pt x="2172347" y="178638"/>
                  </a:lnTo>
                  <a:lnTo>
                    <a:pt x="2194991" y="178638"/>
                  </a:lnTo>
                  <a:lnTo>
                    <a:pt x="2197011" y="176657"/>
                  </a:lnTo>
                  <a:lnTo>
                    <a:pt x="2197760" y="174904"/>
                  </a:lnTo>
                  <a:lnTo>
                    <a:pt x="2201557" y="166230"/>
                  </a:lnTo>
                  <a:lnTo>
                    <a:pt x="2209279" y="149034"/>
                  </a:lnTo>
                  <a:lnTo>
                    <a:pt x="2213102" y="140411"/>
                  </a:lnTo>
                  <a:lnTo>
                    <a:pt x="2295372" y="140411"/>
                  </a:lnTo>
                  <a:lnTo>
                    <a:pt x="2310981" y="174904"/>
                  </a:lnTo>
                  <a:lnTo>
                    <a:pt x="2311997" y="177114"/>
                  </a:lnTo>
                  <a:lnTo>
                    <a:pt x="2313775" y="178638"/>
                  </a:lnTo>
                  <a:lnTo>
                    <a:pt x="2336406" y="178638"/>
                  </a:lnTo>
                  <a:lnTo>
                    <a:pt x="2338425" y="175348"/>
                  </a:lnTo>
                  <a:close/>
                </a:path>
                <a:path w="3305175" h="181609">
                  <a:moveTo>
                    <a:pt x="2508250" y="4813"/>
                  </a:moveTo>
                  <a:lnTo>
                    <a:pt x="2505976" y="2552"/>
                  </a:lnTo>
                  <a:lnTo>
                    <a:pt x="2484602" y="2552"/>
                  </a:lnTo>
                  <a:lnTo>
                    <a:pt x="2482570" y="4813"/>
                  </a:lnTo>
                  <a:lnTo>
                    <a:pt x="2482570" y="126301"/>
                  </a:lnTo>
                  <a:lnTo>
                    <a:pt x="2482329" y="126301"/>
                  </a:lnTo>
                  <a:lnTo>
                    <a:pt x="2417508" y="51346"/>
                  </a:lnTo>
                  <a:lnTo>
                    <a:pt x="2373122" y="0"/>
                  </a:lnTo>
                  <a:lnTo>
                    <a:pt x="2364321" y="0"/>
                  </a:lnTo>
                  <a:lnTo>
                    <a:pt x="2362060" y="2032"/>
                  </a:lnTo>
                  <a:lnTo>
                    <a:pt x="2362060" y="176390"/>
                  </a:lnTo>
                  <a:lnTo>
                    <a:pt x="2364321" y="178638"/>
                  </a:lnTo>
                  <a:lnTo>
                    <a:pt x="2385428" y="178638"/>
                  </a:lnTo>
                  <a:lnTo>
                    <a:pt x="2387460" y="176390"/>
                  </a:lnTo>
                  <a:lnTo>
                    <a:pt x="2387460" y="51346"/>
                  </a:lnTo>
                  <a:lnTo>
                    <a:pt x="2387727" y="51346"/>
                  </a:lnTo>
                  <a:lnTo>
                    <a:pt x="2496921" y="181152"/>
                  </a:lnTo>
                  <a:lnTo>
                    <a:pt x="2505976" y="181152"/>
                  </a:lnTo>
                  <a:lnTo>
                    <a:pt x="2508250" y="179158"/>
                  </a:lnTo>
                  <a:lnTo>
                    <a:pt x="2508250" y="126301"/>
                  </a:lnTo>
                  <a:lnTo>
                    <a:pt x="2508250" y="4813"/>
                  </a:lnTo>
                  <a:close/>
                </a:path>
                <a:path w="3305175" h="181609">
                  <a:moveTo>
                    <a:pt x="2725140" y="90855"/>
                  </a:moveTo>
                  <a:lnTo>
                    <a:pt x="2718054" y="55435"/>
                  </a:lnTo>
                  <a:lnTo>
                    <a:pt x="2699969" y="28435"/>
                  </a:lnTo>
                  <a:lnTo>
                    <a:pt x="2699969" y="90855"/>
                  </a:lnTo>
                  <a:lnTo>
                    <a:pt x="2694800" y="116192"/>
                  </a:lnTo>
                  <a:lnTo>
                    <a:pt x="2680741" y="136906"/>
                  </a:lnTo>
                  <a:lnTo>
                    <a:pt x="2659938" y="150901"/>
                  </a:lnTo>
                  <a:lnTo>
                    <a:pt x="2634538" y="156032"/>
                  </a:lnTo>
                  <a:lnTo>
                    <a:pt x="2609278" y="150901"/>
                  </a:lnTo>
                  <a:lnTo>
                    <a:pt x="2588564" y="136906"/>
                  </a:lnTo>
                  <a:lnTo>
                    <a:pt x="2574544" y="116192"/>
                  </a:lnTo>
                  <a:lnTo>
                    <a:pt x="2569387" y="90855"/>
                  </a:lnTo>
                  <a:lnTo>
                    <a:pt x="2574544" y="65519"/>
                  </a:lnTo>
                  <a:lnTo>
                    <a:pt x="2588564" y="44627"/>
                  </a:lnTo>
                  <a:lnTo>
                    <a:pt x="2609278" y="30441"/>
                  </a:lnTo>
                  <a:lnTo>
                    <a:pt x="2634538" y="25209"/>
                  </a:lnTo>
                  <a:lnTo>
                    <a:pt x="2659938" y="30441"/>
                  </a:lnTo>
                  <a:lnTo>
                    <a:pt x="2680741" y="44627"/>
                  </a:lnTo>
                  <a:lnTo>
                    <a:pt x="2694800" y="65519"/>
                  </a:lnTo>
                  <a:lnTo>
                    <a:pt x="2699969" y="90855"/>
                  </a:lnTo>
                  <a:lnTo>
                    <a:pt x="2699969" y="28435"/>
                  </a:lnTo>
                  <a:lnTo>
                    <a:pt x="2698712" y="26555"/>
                  </a:lnTo>
                  <a:lnTo>
                    <a:pt x="2696705" y="25209"/>
                  </a:lnTo>
                  <a:lnTo>
                    <a:pt x="2669933" y="7112"/>
                  </a:lnTo>
                  <a:lnTo>
                    <a:pt x="2634538" y="0"/>
                  </a:lnTo>
                  <a:lnTo>
                    <a:pt x="2599194" y="7112"/>
                  </a:lnTo>
                  <a:lnTo>
                    <a:pt x="2570518" y="26555"/>
                  </a:lnTo>
                  <a:lnTo>
                    <a:pt x="2551265" y="55435"/>
                  </a:lnTo>
                  <a:lnTo>
                    <a:pt x="2544229" y="90855"/>
                  </a:lnTo>
                  <a:lnTo>
                    <a:pt x="2551265" y="126187"/>
                  </a:lnTo>
                  <a:lnTo>
                    <a:pt x="2570518" y="154863"/>
                  </a:lnTo>
                  <a:lnTo>
                    <a:pt x="2599194" y="174117"/>
                  </a:lnTo>
                  <a:lnTo>
                    <a:pt x="2634538" y="181152"/>
                  </a:lnTo>
                  <a:lnTo>
                    <a:pt x="2669933" y="174117"/>
                  </a:lnTo>
                  <a:lnTo>
                    <a:pt x="2696984" y="156032"/>
                  </a:lnTo>
                  <a:lnTo>
                    <a:pt x="2698712" y="154863"/>
                  </a:lnTo>
                  <a:lnTo>
                    <a:pt x="2718054" y="126187"/>
                  </a:lnTo>
                  <a:lnTo>
                    <a:pt x="2725140" y="90855"/>
                  </a:lnTo>
                  <a:close/>
                </a:path>
                <a:path w="3305175" h="181609">
                  <a:moveTo>
                    <a:pt x="2891002" y="160489"/>
                  </a:moveTo>
                  <a:lnTo>
                    <a:pt x="2888970" y="158508"/>
                  </a:lnTo>
                  <a:lnTo>
                    <a:pt x="2858528" y="158508"/>
                  </a:lnTo>
                  <a:lnTo>
                    <a:pt x="2858528" y="46062"/>
                  </a:lnTo>
                  <a:lnTo>
                    <a:pt x="2858528" y="9855"/>
                  </a:lnTo>
                  <a:lnTo>
                    <a:pt x="2856509" y="7594"/>
                  </a:lnTo>
                  <a:lnTo>
                    <a:pt x="2841663" y="7594"/>
                  </a:lnTo>
                  <a:lnTo>
                    <a:pt x="2804198" y="41541"/>
                  </a:lnTo>
                  <a:lnTo>
                    <a:pt x="2803169" y="42532"/>
                  </a:lnTo>
                  <a:lnTo>
                    <a:pt x="2802674" y="44564"/>
                  </a:lnTo>
                  <a:lnTo>
                    <a:pt x="2803423" y="46570"/>
                  </a:lnTo>
                  <a:lnTo>
                    <a:pt x="2806458" y="55359"/>
                  </a:lnTo>
                  <a:lnTo>
                    <a:pt x="2807220" y="57619"/>
                  </a:lnTo>
                  <a:lnTo>
                    <a:pt x="2809710" y="58140"/>
                  </a:lnTo>
                  <a:lnTo>
                    <a:pt x="2811983" y="57150"/>
                  </a:lnTo>
                  <a:lnTo>
                    <a:pt x="2833865" y="46062"/>
                  </a:lnTo>
                  <a:lnTo>
                    <a:pt x="2833865" y="158508"/>
                  </a:lnTo>
                  <a:lnTo>
                    <a:pt x="2795867" y="158508"/>
                  </a:lnTo>
                  <a:lnTo>
                    <a:pt x="2793873" y="160489"/>
                  </a:lnTo>
                  <a:lnTo>
                    <a:pt x="2793873" y="176657"/>
                  </a:lnTo>
                  <a:lnTo>
                    <a:pt x="2795867" y="178638"/>
                  </a:lnTo>
                  <a:lnTo>
                    <a:pt x="2888970" y="178638"/>
                  </a:lnTo>
                  <a:lnTo>
                    <a:pt x="2891002" y="176657"/>
                  </a:lnTo>
                  <a:lnTo>
                    <a:pt x="2891002" y="160489"/>
                  </a:lnTo>
                  <a:close/>
                </a:path>
                <a:path w="3305175" h="181609">
                  <a:moveTo>
                    <a:pt x="3035655" y="132829"/>
                  </a:moveTo>
                  <a:lnTo>
                    <a:pt x="3032518" y="117894"/>
                  </a:lnTo>
                  <a:lnTo>
                    <a:pt x="3024771" y="105714"/>
                  </a:lnTo>
                  <a:lnTo>
                    <a:pt x="3021965" y="103136"/>
                  </a:lnTo>
                  <a:lnTo>
                    <a:pt x="3014853" y="96596"/>
                  </a:lnTo>
                  <a:lnTo>
                    <a:pt x="3009481" y="93395"/>
                  </a:lnTo>
                  <a:lnTo>
                    <a:pt x="3009481" y="133375"/>
                  </a:lnTo>
                  <a:lnTo>
                    <a:pt x="3006953" y="144754"/>
                  </a:lnTo>
                  <a:lnTo>
                    <a:pt x="3000070" y="153390"/>
                  </a:lnTo>
                  <a:lnTo>
                    <a:pt x="2989846" y="158851"/>
                  </a:lnTo>
                  <a:lnTo>
                    <a:pt x="2977286" y="160769"/>
                  </a:lnTo>
                  <a:lnTo>
                    <a:pt x="2965323" y="158813"/>
                  </a:lnTo>
                  <a:lnTo>
                    <a:pt x="2955213" y="153289"/>
                  </a:lnTo>
                  <a:lnTo>
                    <a:pt x="2948216" y="144653"/>
                  </a:lnTo>
                  <a:lnTo>
                    <a:pt x="2945612" y="133375"/>
                  </a:lnTo>
                  <a:lnTo>
                    <a:pt x="2947720" y="123431"/>
                  </a:lnTo>
                  <a:lnTo>
                    <a:pt x="2953918" y="114363"/>
                  </a:lnTo>
                  <a:lnTo>
                    <a:pt x="2963926" y="107251"/>
                  </a:lnTo>
                  <a:lnTo>
                    <a:pt x="2977527" y="103136"/>
                  </a:lnTo>
                  <a:lnTo>
                    <a:pt x="2991116" y="107251"/>
                  </a:lnTo>
                  <a:lnTo>
                    <a:pt x="3001137" y="114363"/>
                  </a:lnTo>
                  <a:lnTo>
                    <a:pt x="3007347" y="123431"/>
                  </a:lnTo>
                  <a:lnTo>
                    <a:pt x="3009481" y="133375"/>
                  </a:lnTo>
                  <a:lnTo>
                    <a:pt x="3009481" y="93395"/>
                  </a:lnTo>
                  <a:lnTo>
                    <a:pt x="3005226" y="90855"/>
                  </a:lnTo>
                  <a:lnTo>
                    <a:pt x="3005226" y="89852"/>
                  </a:lnTo>
                  <a:lnTo>
                    <a:pt x="3013824" y="84175"/>
                  </a:lnTo>
                  <a:lnTo>
                    <a:pt x="3018917" y="79019"/>
                  </a:lnTo>
                  <a:lnTo>
                    <a:pt x="3022231" y="75653"/>
                  </a:lnTo>
                  <a:lnTo>
                    <a:pt x="3028607" y="64541"/>
                  </a:lnTo>
                  <a:lnTo>
                    <a:pt x="3031147" y="51104"/>
                  </a:lnTo>
                  <a:lnTo>
                    <a:pt x="3027083" y="32219"/>
                  </a:lnTo>
                  <a:lnTo>
                    <a:pt x="3022003" y="25679"/>
                  </a:lnTo>
                  <a:lnTo>
                    <a:pt x="3015818" y="17691"/>
                  </a:lnTo>
                  <a:lnTo>
                    <a:pt x="3005734" y="12179"/>
                  </a:lnTo>
                  <a:lnTo>
                    <a:pt x="3005734" y="52095"/>
                  </a:lnTo>
                  <a:lnTo>
                    <a:pt x="3004045" y="61544"/>
                  </a:lnTo>
                  <a:lnTo>
                    <a:pt x="2998901" y="69519"/>
                  </a:lnTo>
                  <a:lnTo>
                    <a:pt x="2990113" y="75526"/>
                  </a:lnTo>
                  <a:lnTo>
                    <a:pt x="2977527" y="79019"/>
                  </a:lnTo>
                  <a:lnTo>
                    <a:pt x="2964853" y="75438"/>
                  </a:lnTo>
                  <a:lnTo>
                    <a:pt x="2956077" y="69507"/>
                  </a:lnTo>
                  <a:lnTo>
                    <a:pt x="2950984" y="61607"/>
                  </a:lnTo>
                  <a:lnTo>
                    <a:pt x="2949346" y="52095"/>
                  </a:lnTo>
                  <a:lnTo>
                    <a:pt x="2951505" y="41490"/>
                  </a:lnTo>
                  <a:lnTo>
                    <a:pt x="2957398" y="33134"/>
                  </a:lnTo>
                  <a:lnTo>
                    <a:pt x="2966123" y="27647"/>
                  </a:lnTo>
                  <a:lnTo>
                    <a:pt x="2976765" y="25679"/>
                  </a:lnTo>
                  <a:lnTo>
                    <a:pt x="2988297" y="27647"/>
                  </a:lnTo>
                  <a:lnTo>
                    <a:pt x="2997479" y="33134"/>
                  </a:lnTo>
                  <a:lnTo>
                    <a:pt x="3003537" y="41490"/>
                  </a:lnTo>
                  <a:lnTo>
                    <a:pt x="3005734" y="52095"/>
                  </a:lnTo>
                  <a:lnTo>
                    <a:pt x="3005734" y="12179"/>
                  </a:lnTo>
                  <a:lnTo>
                    <a:pt x="2998749" y="8356"/>
                  </a:lnTo>
                  <a:lnTo>
                    <a:pt x="2977286" y="5054"/>
                  </a:lnTo>
                  <a:lnTo>
                    <a:pt x="2956204" y="8356"/>
                  </a:lnTo>
                  <a:lnTo>
                    <a:pt x="2939275" y="17691"/>
                  </a:lnTo>
                  <a:lnTo>
                    <a:pt x="2928023" y="32219"/>
                  </a:lnTo>
                  <a:lnTo>
                    <a:pt x="2923946" y="51104"/>
                  </a:lnTo>
                  <a:lnTo>
                    <a:pt x="2926473" y="64693"/>
                  </a:lnTo>
                  <a:lnTo>
                    <a:pt x="2932849" y="75882"/>
                  </a:lnTo>
                  <a:lnTo>
                    <a:pt x="2941243" y="84429"/>
                  </a:lnTo>
                  <a:lnTo>
                    <a:pt x="2949867" y="90093"/>
                  </a:lnTo>
                  <a:lnTo>
                    <a:pt x="2949867" y="90855"/>
                  </a:lnTo>
                  <a:lnTo>
                    <a:pt x="2941180" y="96139"/>
                  </a:lnTo>
                  <a:lnTo>
                    <a:pt x="2931147" y="105257"/>
                  </a:lnTo>
                  <a:lnTo>
                    <a:pt x="2922854" y="117652"/>
                  </a:lnTo>
                  <a:lnTo>
                    <a:pt x="2919412" y="132829"/>
                  </a:lnTo>
                  <a:lnTo>
                    <a:pt x="2923463" y="151942"/>
                  </a:lnTo>
                  <a:lnTo>
                    <a:pt x="2935020" y="167271"/>
                  </a:lnTo>
                  <a:lnTo>
                    <a:pt x="2953181" y="177457"/>
                  </a:lnTo>
                  <a:lnTo>
                    <a:pt x="2977045" y="181152"/>
                  </a:lnTo>
                  <a:lnTo>
                    <a:pt x="3001568" y="177457"/>
                  </a:lnTo>
                  <a:lnTo>
                    <a:pt x="3020009" y="167271"/>
                  </a:lnTo>
                  <a:lnTo>
                    <a:pt x="3024936" y="160769"/>
                  </a:lnTo>
                  <a:lnTo>
                    <a:pt x="3031617" y="151942"/>
                  </a:lnTo>
                  <a:lnTo>
                    <a:pt x="3035655" y="132829"/>
                  </a:lnTo>
                  <a:close/>
                </a:path>
                <a:path w="3305175" h="181609">
                  <a:moveTo>
                    <a:pt x="3177070" y="123532"/>
                  </a:moveTo>
                  <a:lnTo>
                    <a:pt x="3172599" y="100368"/>
                  </a:lnTo>
                  <a:lnTo>
                    <a:pt x="3165170" y="89611"/>
                  </a:lnTo>
                  <a:lnTo>
                    <a:pt x="3160776" y="83235"/>
                  </a:lnTo>
                  <a:lnTo>
                    <a:pt x="3153905" y="78905"/>
                  </a:lnTo>
                  <a:lnTo>
                    <a:pt x="3153905" y="123799"/>
                  </a:lnTo>
                  <a:lnTo>
                    <a:pt x="3151327" y="137185"/>
                  </a:lnTo>
                  <a:lnTo>
                    <a:pt x="3144278" y="148221"/>
                  </a:lnTo>
                  <a:lnTo>
                    <a:pt x="3133750" y="155740"/>
                  </a:lnTo>
                  <a:lnTo>
                    <a:pt x="3120720" y="158508"/>
                  </a:lnTo>
                  <a:lnTo>
                    <a:pt x="3103422" y="153695"/>
                  </a:lnTo>
                  <a:lnTo>
                    <a:pt x="3092297" y="141541"/>
                  </a:lnTo>
                  <a:lnTo>
                    <a:pt x="3086709" y="125425"/>
                  </a:lnTo>
                  <a:lnTo>
                    <a:pt x="3085985" y="108737"/>
                  </a:lnTo>
                  <a:lnTo>
                    <a:pt x="3089211" y="103809"/>
                  </a:lnTo>
                  <a:lnTo>
                    <a:pt x="3096323" y="97459"/>
                  </a:lnTo>
                  <a:lnTo>
                    <a:pt x="3106890" y="91948"/>
                  </a:lnTo>
                  <a:lnTo>
                    <a:pt x="3120479" y="89611"/>
                  </a:lnTo>
                  <a:lnTo>
                    <a:pt x="3133547" y="92290"/>
                  </a:lnTo>
                  <a:lnTo>
                    <a:pt x="3144164" y="99618"/>
                  </a:lnTo>
                  <a:lnTo>
                    <a:pt x="3151289" y="110490"/>
                  </a:lnTo>
                  <a:lnTo>
                    <a:pt x="3153905" y="123799"/>
                  </a:lnTo>
                  <a:lnTo>
                    <a:pt x="3153905" y="78905"/>
                  </a:lnTo>
                  <a:lnTo>
                    <a:pt x="3152889" y="78257"/>
                  </a:lnTo>
                  <a:lnTo>
                    <a:pt x="3143948" y="72605"/>
                  </a:lnTo>
                  <a:lnTo>
                    <a:pt x="3124492" y="68961"/>
                  </a:lnTo>
                  <a:lnTo>
                    <a:pt x="3112414" y="70231"/>
                  </a:lnTo>
                  <a:lnTo>
                    <a:pt x="3102165" y="73139"/>
                  </a:lnTo>
                  <a:lnTo>
                    <a:pt x="3094698" y="76276"/>
                  </a:lnTo>
                  <a:lnTo>
                    <a:pt x="3090989" y="78257"/>
                  </a:lnTo>
                  <a:lnTo>
                    <a:pt x="3102241" y="57048"/>
                  </a:lnTo>
                  <a:lnTo>
                    <a:pt x="3119729" y="40271"/>
                  </a:lnTo>
                  <a:lnTo>
                    <a:pt x="3137814" y="28587"/>
                  </a:lnTo>
                  <a:lnTo>
                    <a:pt x="3150882" y="22656"/>
                  </a:lnTo>
                  <a:lnTo>
                    <a:pt x="3155708" y="21145"/>
                  </a:lnTo>
                  <a:lnTo>
                    <a:pt x="3156686" y="18364"/>
                  </a:lnTo>
                  <a:lnTo>
                    <a:pt x="3155416" y="15379"/>
                  </a:lnTo>
                  <a:lnTo>
                    <a:pt x="3151162" y="5054"/>
                  </a:lnTo>
                  <a:lnTo>
                    <a:pt x="3150133" y="2273"/>
                  </a:lnTo>
                  <a:lnTo>
                    <a:pt x="3147872" y="1041"/>
                  </a:lnTo>
                  <a:lnTo>
                    <a:pt x="3094532" y="33362"/>
                  </a:lnTo>
                  <a:lnTo>
                    <a:pt x="3071330" y="65354"/>
                  </a:lnTo>
                  <a:lnTo>
                    <a:pt x="3061576" y="110680"/>
                  </a:lnTo>
                  <a:lnTo>
                    <a:pt x="3065183" y="138036"/>
                  </a:lnTo>
                  <a:lnTo>
                    <a:pt x="3076156" y="160451"/>
                  </a:lnTo>
                  <a:lnTo>
                    <a:pt x="3094685" y="175590"/>
                  </a:lnTo>
                  <a:lnTo>
                    <a:pt x="3120961" y="181152"/>
                  </a:lnTo>
                  <a:lnTo>
                    <a:pt x="3142564" y="176606"/>
                  </a:lnTo>
                  <a:lnTo>
                    <a:pt x="3160420" y="164236"/>
                  </a:lnTo>
                  <a:lnTo>
                    <a:pt x="3164230" y="158508"/>
                  </a:lnTo>
                  <a:lnTo>
                    <a:pt x="3172574" y="145923"/>
                  </a:lnTo>
                  <a:lnTo>
                    <a:pt x="3177070" y="123532"/>
                  </a:lnTo>
                  <a:close/>
                </a:path>
                <a:path w="3305175" h="181609">
                  <a:moveTo>
                    <a:pt x="3304654" y="133096"/>
                  </a:moveTo>
                  <a:lnTo>
                    <a:pt x="3301555" y="118135"/>
                  </a:lnTo>
                  <a:lnTo>
                    <a:pt x="3293846" y="105981"/>
                  </a:lnTo>
                  <a:lnTo>
                    <a:pt x="3283928" y="96951"/>
                  </a:lnTo>
                  <a:lnTo>
                    <a:pt x="3274174" y="91363"/>
                  </a:lnTo>
                  <a:lnTo>
                    <a:pt x="3274174" y="90614"/>
                  </a:lnTo>
                  <a:lnTo>
                    <a:pt x="3283000" y="84924"/>
                  </a:lnTo>
                  <a:lnTo>
                    <a:pt x="3291382" y="76136"/>
                  </a:lnTo>
                  <a:lnTo>
                    <a:pt x="3297656" y="64693"/>
                  </a:lnTo>
                  <a:lnTo>
                    <a:pt x="3300120" y="51104"/>
                  </a:lnTo>
                  <a:lnTo>
                    <a:pt x="3295980" y="32004"/>
                  </a:lnTo>
                  <a:lnTo>
                    <a:pt x="3292462" y="27457"/>
                  </a:lnTo>
                  <a:lnTo>
                    <a:pt x="3284753" y="17513"/>
                  </a:lnTo>
                  <a:lnTo>
                    <a:pt x="3268040" y="8280"/>
                  </a:lnTo>
                  <a:lnTo>
                    <a:pt x="3247504" y="5054"/>
                  </a:lnTo>
                  <a:lnTo>
                    <a:pt x="3228670" y="8509"/>
                  </a:lnTo>
                  <a:lnTo>
                    <a:pt x="3213951" y="16116"/>
                  </a:lnTo>
                  <a:lnTo>
                    <a:pt x="3204375" y="23723"/>
                  </a:lnTo>
                  <a:lnTo>
                    <a:pt x="3199206" y="28981"/>
                  </a:lnTo>
                  <a:lnTo>
                    <a:pt x="3198965" y="32004"/>
                  </a:lnTo>
                  <a:lnTo>
                    <a:pt x="3200958" y="33756"/>
                  </a:lnTo>
                  <a:lnTo>
                    <a:pt x="3210255" y="42049"/>
                  </a:lnTo>
                  <a:lnTo>
                    <a:pt x="3212541" y="44043"/>
                  </a:lnTo>
                  <a:lnTo>
                    <a:pt x="3215309" y="43561"/>
                  </a:lnTo>
                  <a:lnTo>
                    <a:pt x="3216808" y="41541"/>
                  </a:lnTo>
                  <a:lnTo>
                    <a:pt x="3221367" y="37007"/>
                  </a:lnTo>
                  <a:lnTo>
                    <a:pt x="3227628" y="32423"/>
                  </a:lnTo>
                  <a:lnTo>
                    <a:pt x="3235756" y="28879"/>
                  </a:lnTo>
                  <a:lnTo>
                    <a:pt x="3245993" y="27457"/>
                  </a:lnTo>
                  <a:lnTo>
                    <a:pt x="3256737" y="29362"/>
                  </a:lnTo>
                  <a:lnTo>
                    <a:pt x="3265894" y="34836"/>
                  </a:lnTo>
                  <a:lnTo>
                    <a:pt x="3272282" y="43472"/>
                  </a:lnTo>
                  <a:lnTo>
                    <a:pt x="3274682" y="54876"/>
                  </a:lnTo>
                  <a:lnTo>
                    <a:pt x="3272459" y="65328"/>
                  </a:lnTo>
                  <a:lnTo>
                    <a:pt x="3265817" y="73888"/>
                  </a:lnTo>
                  <a:lnTo>
                    <a:pt x="3254743" y="79667"/>
                  </a:lnTo>
                  <a:lnTo>
                    <a:pt x="3239236" y="81788"/>
                  </a:lnTo>
                  <a:lnTo>
                    <a:pt x="3221583" y="81788"/>
                  </a:lnTo>
                  <a:lnTo>
                    <a:pt x="3220097" y="83299"/>
                  </a:lnTo>
                  <a:lnTo>
                    <a:pt x="3220097" y="101384"/>
                  </a:lnTo>
                  <a:lnTo>
                    <a:pt x="3222104" y="103136"/>
                  </a:lnTo>
                  <a:lnTo>
                    <a:pt x="3238957" y="103136"/>
                  </a:lnTo>
                  <a:lnTo>
                    <a:pt x="3256534" y="105613"/>
                  </a:lnTo>
                  <a:lnTo>
                    <a:pt x="3268942" y="112204"/>
                  </a:lnTo>
                  <a:lnTo>
                    <a:pt x="3276295" y="121627"/>
                  </a:lnTo>
                  <a:lnTo>
                    <a:pt x="3278733" y="132588"/>
                  </a:lnTo>
                  <a:lnTo>
                    <a:pt x="3276117" y="143929"/>
                  </a:lnTo>
                  <a:lnTo>
                    <a:pt x="3269132" y="152476"/>
                  </a:lnTo>
                  <a:lnTo>
                    <a:pt x="3259086" y="157861"/>
                  </a:lnTo>
                  <a:lnTo>
                    <a:pt x="3247263" y="159740"/>
                  </a:lnTo>
                  <a:lnTo>
                    <a:pt x="3234258" y="157594"/>
                  </a:lnTo>
                  <a:lnTo>
                    <a:pt x="3223730" y="152717"/>
                  </a:lnTo>
                  <a:lnTo>
                    <a:pt x="3216402" y="147447"/>
                  </a:lnTo>
                  <a:lnTo>
                    <a:pt x="3213036" y="144145"/>
                  </a:lnTo>
                  <a:lnTo>
                    <a:pt x="3211017" y="141884"/>
                  </a:lnTo>
                  <a:lnTo>
                    <a:pt x="3208744" y="141693"/>
                  </a:lnTo>
                  <a:lnTo>
                    <a:pt x="3206242" y="143637"/>
                  </a:lnTo>
                  <a:lnTo>
                    <a:pt x="3196425" y="152742"/>
                  </a:lnTo>
                  <a:lnTo>
                    <a:pt x="3194685" y="154241"/>
                  </a:lnTo>
                  <a:lnTo>
                    <a:pt x="3194685" y="156997"/>
                  </a:lnTo>
                  <a:lnTo>
                    <a:pt x="3196196" y="158750"/>
                  </a:lnTo>
                  <a:lnTo>
                    <a:pt x="3202190" y="165023"/>
                  </a:lnTo>
                  <a:lnTo>
                    <a:pt x="3212350" y="172415"/>
                  </a:lnTo>
                  <a:lnTo>
                    <a:pt x="3227324" y="178574"/>
                  </a:lnTo>
                  <a:lnTo>
                    <a:pt x="3247783" y="181152"/>
                  </a:lnTo>
                  <a:lnTo>
                    <a:pt x="3271316" y="177495"/>
                  </a:lnTo>
                  <a:lnTo>
                    <a:pt x="3289236" y="167386"/>
                  </a:lnTo>
                  <a:lnTo>
                    <a:pt x="3294964" y="159740"/>
                  </a:lnTo>
                  <a:lnTo>
                    <a:pt x="3300641" y="152158"/>
                  </a:lnTo>
                  <a:lnTo>
                    <a:pt x="3304654" y="1330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E7B3CA-8684-1701-3718-6EA19577D0EF}"/>
              </a:ext>
            </a:extLst>
          </p:cNvPr>
          <p:cNvSpPr txBox="1"/>
          <p:nvPr/>
        </p:nvSpPr>
        <p:spPr>
          <a:xfrm>
            <a:off x="2057400" y="2362200"/>
            <a:ext cx="37858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spc="-65" dirty="0">
                <a:solidFill>
                  <a:srgbClr val="333236"/>
                </a:solidFill>
                <a:latin typeface="Brandon Grotesque Bold"/>
                <a:ea typeface="+mj-ea"/>
              </a:rPr>
              <a:t>Research @DICA</a:t>
            </a:r>
            <a:endParaRPr lang="en-150" sz="4200" b="1" spc="-65" dirty="0">
              <a:solidFill>
                <a:srgbClr val="333236"/>
              </a:solidFill>
              <a:latin typeface="Brandon Grotesque Bold"/>
              <a:ea typeface="+mj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BEC6E-456E-0D82-6DC3-C7FD1A7C455C}"/>
              </a:ext>
            </a:extLst>
          </p:cNvPr>
          <p:cNvSpPr txBox="1"/>
          <p:nvPr/>
        </p:nvSpPr>
        <p:spPr>
          <a:xfrm>
            <a:off x="6599760" y="359569"/>
            <a:ext cx="2898024" cy="2370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/>
                <a:ea typeface="+mj-ea"/>
              </a:rPr>
              <a:t>Civil and Structural Engineering @Polimi</a:t>
            </a:r>
            <a:endParaRPr lang="en-150" sz="1100" b="1" dirty="0">
              <a:solidFill>
                <a:schemeClr val="tx1">
                  <a:lumMod val="65000"/>
                  <a:lumOff val="35000"/>
                </a:schemeClr>
              </a:solidFill>
              <a:latin typeface="Brandon Grotesque Bold"/>
              <a:ea typeface="+mj-ea"/>
            </a:endParaRPr>
          </a:p>
        </p:txBody>
      </p:sp>
      <p:pic>
        <p:nvPicPr>
          <p:cNvPr id="9" name="Immagine 8" descr="Immagine che contiene testo, schermata, Carattere, mappa&#10;&#10;Il contenuto generato dall'IA potrebbe non essere corretto.">
            <a:extLst>
              <a:ext uri="{FF2B5EF4-FFF2-40B4-BE49-F238E27FC236}">
                <a16:creationId xmlns:a16="http://schemas.microsoft.com/office/drawing/2014/main" id="{97F35B94-64E0-FA48-5053-240021D5B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28600"/>
            <a:ext cx="5248947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albero, aria aperta, cielo, edificio&#10;&#10;Descrizione generata automaticamente">
            <a:extLst>
              <a:ext uri="{FF2B5EF4-FFF2-40B4-BE49-F238E27FC236}">
                <a16:creationId xmlns:a16="http://schemas.microsoft.com/office/drawing/2014/main" id="{707A8945-76D4-577D-E33E-8B3F69679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566" y="-96543"/>
            <a:ext cx="6124989" cy="6395040"/>
          </a:xfrm>
          <a:prstGeom prst="rect">
            <a:avLst/>
          </a:prstGeom>
        </p:spPr>
      </p:pic>
      <p:pic>
        <p:nvPicPr>
          <p:cNvPr id="3" name="Immagine 2" descr="Immagine che contiene cerchio, schermata, testo, Policromia&#10;&#10;Descrizione generata automaticamente">
            <a:extLst>
              <a:ext uri="{FF2B5EF4-FFF2-40B4-BE49-F238E27FC236}">
                <a16:creationId xmlns:a16="http://schemas.microsoft.com/office/drawing/2014/main" id="{3B83796C-D518-D777-B257-9A48048A9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053" y="100820"/>
            <a:ext cx="6080349" cy="608034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7DCF0F-C667-0600-2A02-EED162040A93}"/>
              </a:ext>
            </a:extLst>
          </p:cNvPr>
          <p:cNvSpPr txBox="1"/>
          <p:nvPr/>
        </p:nvSpPr>
        <p:spPr>
          <a:xfrm>
            <a:off x="1143000" y="500935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NATURAL RISKS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AD72F04-9CD2-1D7B-CE7E-9E4E7C57ED40}"/>
              </a:ext>
            </a:extLst>
          </p:cNvPr>
          <p:cNvSpPr txBox="1"/>
          <p:nvPr/>
        </p:nvSpPr>
        <p:spPr>
          <a:xfrm>
            <a:off x="1396054" y="5499333"/>
            <a:ext cx="113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WATER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E230D95-4655-ED39-33F9-5F83EEE386C0}"/>
              </a:ext>
            </a:extLst>
          </p:cNvPr>
          <p:cNvSpPr txBox="1"/>
          <p:nvPr/>
        </p:nvSpPr>
        <p:spPr>
          <a:xfrm>
            <a:off x="498019" y="1639022"/>
            <a:ext cx="1096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FOOD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E5CC660-944B-4D1A-BF70-7A528B5BC1DE}"/>
              </a:ext>
            </a:extLst>
          </p:cNvPr>
          <p:cNvSpPr txBox="1"/>
          <p:nvPr/>
        </p:nvSpPr>
        <p:spPr>
          <a:xfrm>
            <a:off x="52849" y="2822264"/>
            <a:ext cx="2551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ADVANCED MATERIALS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E64AC22-F74C-B9CB-072B-B66DAF6E2F60}"/>
              </a:ext>
            </a:extLst>
          </p:cNvPr>
          <p:cNvSpPr txBox="1"/>
          <p:nvPr/>
        </p:nvSpPr>
        <p:spPr>
          <a:xfrm>
            <a:off x="655944" y="4401110"/>
            <a:ext cx="2239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EARTH OBSERVATION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D91EE45-9454-8E69-6021-F8BABAEC315A}"/>
              </a:ext>
            </a:extLst>
          </p:cNvPr>
          <p:cNvSpPr txBox="1"/>
          <p:nvPr/>
        </p:nvSpPr>
        <p:spPr>
          <a:xfrm>
            <a:off x="9312887" y="198265"/>
            <a:ext cx="2106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SMART CITIES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70B2F89-E84B-4477-0528-63BA9B825EAF}"/>
              </a:ext>
            </a:extLst>
          </p:cNvPr>
          <p:cNvSpPr txBox="1"/>
          <p:nvPr/>
        </p:nvSpPr>
        <p:spPr>
          <a:xfrm>
            <a:off x="8759614" y="5472790"/>
            <a:ext cx="2527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INFRASTRUCTURES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096B954-FE5C-95EC-948D-514CD76C07A3}"/>
              </a:ext>
            </a:extLst>
          </p:cNvPr>
          <p:cNvSpPr txBox="1"/>
          <p:nvPr/>
        </p:nvSpPr>
        <p:spPr>
          <a:xfrm>
            <a:off x="10002818" y="2680530"/>
            <a:ext cx="2106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POLLUTION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AFB2B19-E00A-1055-731B-8C00F9433939}"/>
              </a:ext>
            </a:extLst>
          </p:cNvPr>
          <p:cNvSpPr txBox="1"/>
          <p:nvPr/>
        </p:nvSpPr>
        <p:spPr>
          <a:xfrm>
            <a:off x="9595982" y="4041425"/>
            <a:ext cx="2834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CULTURAL HERITAGE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7946652-F940-F535-0278-9746E898695F}"/>
              </a:ext>
            </a:extLst>
          </p:cNvPr>
          <p:cNvSpPr txBox="1"/>
          <p:nvPr/>
        </p:nvSpPr>
        <p:spPr>
          <a:xfrm>
            <a:off x="9106018" y="1590393"/>
            <a:ext cx="2834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WASTE MANAGEMENT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5AF58BA-8E70-142E-0AAB-6B70346AFB66}"/>
              </a:ext>
            </a:extLst>
          </p:cNvPr>
          <p:cNvSpPr txBox="1"/>
          <p:nvPr/>
        </p:nvSpPr>
        <p:spPr>
          <a:xfrm>
            <a:off x="707399" y="788307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floods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8E02B1E-A972-51FB-56C6-D2D66F7DD79E}"/>
              </a:ext>
            </a:extLst>
          </p:cNvPr>
          <p:cNvSpPr txBox="1"/>
          <p:nvPr/>
        </p:nvSpPr>
        <p:spPr>
          <a:xfrm>
            <a:off x="2908910" y="151998"/>
            <a:ext cx="1425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earthquakes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A3B4D02-D8B5-4FE8-1536-E3CCBC81D4BF}"/>
              </a:ext>
            </a:extLst>
          </p:cNvPr>
          <p:cNvSpPr txBox="1"/>
          <p:nvPr/>
        </p:nvSpPr>
        <p:spPr>
          <a:xfrm>
            <a:off x="117234" y="187834"/>
            <a:ext cx="1233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landslides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D796C07-46A4-64B5-651A-B5E5239C0830}"/>
              </a:ext>
            </a:extLst>
          </p:cNvPr>
          <p:cNvSpPr txBox="1"/>
          <p:nvPr/>
        </p:nvSpPr>
        <p:spPr>
          <a:xfrm>
            <a:off x="1728091" y="77646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drought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9FBA8CF-4423-FD2F-E07C-3284CF38CB9C}"/>
              </a:ext>
            </a:extLst>
          </p:cNvPr>
          <p:cNvSpPr txBox="1"/>
          <p:nvPr/>
        </p:nvSpPr>
        <p:spPr>
          <a:xfrm>
            <a:off x="1980403" y="4888317"/>
            <a:ext cx="122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resources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A1AB8F7-FE24-69C4-DB25-685D65A58791}"/>
              </a:ext>
            </a:extLst>
          </p:cNvPr>
          <p:cNvSpPr txBox="1"/>
          <p:nvPr/>
        </p:nvSpPr>
        <p:spPr>
          <a:xfrm>
            <a:off x="129017" y="5193124"/>
            <a:ext cx="1764040" cy="38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groundwater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5B1C202-EDB3-A075-C007-B22497A2355C}"/>
              </a:ext>
            </a:extLst>
          </p:cNvPr>
          <p:cNvSpPr txBox="1"/>
          <p:nvPr/>
        </p:nvSpPr>
        <p:spPr>
          <a:xfrm>
            <a:off x="777263" y="5913080"/>
            <a:ext cx="122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reservoirs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A83A807-2C52-3C3D-4AE4-DA44C20B1B47}"/>
              </a:ext>
            </a:extLst>
          </p:cNvPr>
          <p:cNvSpPr txBox="1"/>
          <p:nvPr/>
        </p:nvSpPr>
        <p:spPr>
          <a:xfrm>
            <a:off x="8801001" y="598873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digital twins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10E5293-5AB8-86D1-DC05-20A73BAD30A6}"/>
              </a:ext>
            </a:extLst>
          </p:cNvPr>
          <p:cNvSpPr txBox="1"/>
          <p:nvPr/>
        </p:nvSpPr>
        <p:spPr>
          <a:xfrm>
            <a:off x="11125200" y="9739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buildings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730BAA51-9B16-D113-B693-BC148E5508A9}"/>
              </a:ext>
            </a:extLst>
          </p:cNvPr>
          <p:cNvSpPr txBox="1"/>
          <p:nvPr/>
        </p:nvSpPr>
        <p:spPr>
          <a:xfrm>
            <a:off x="8088813" y="55527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sensors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467464F0-9D01-6793-D09A-CD48AB3F4105}"/>
              </a:ext>
            </a:extLst>
          </p:cNvPr>
          <p:cNvSpPr txBox="1"/>
          <p:nvPr/>
        </p:nvSpPr>
        <p:spPr>
          <a:xfrm>
            <a:off x="10501607" y="531034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EWS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51E50544-33C0-8745-DE7D-8A550F2CEB43}"/>
              </a:ext>
            </a:extLst>
          </p:cNvPr>
          <p:cNvSpPr txBox="1"/>
          <p:nvPr/>
        </p:nvSpPr>
        <p:spPr>
          <a:xfrm>
            <a:off x="8868275" y="4364795"/>
            <a:ext cx="926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bridges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E4940F97-65D7-A308-7C02-6C27FA29BAE1}"/>
              </a:ext>
            </a:extLst>
          </p:cNvPr>
          <p:cNvSpPr txBox="1"/>
          <p:nvPr/>
        </p:nvSpPr>
        <p:spPr>
          <a:xfrm>
            <a:off x="10681410" y="5185507"/>
            <a:ext cx="846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dams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6D19FB8C-FD2B-8FEF-6FF9-FB5353B80061}"/>
              </a:ext>
            </a:extLst>
          </p:cNvPr>
          <p:cNvSpPr txBox="1"/>
          <p:nvPr/>
        </p:nvSpPr>
        <p:spPr>
          <a:xfrm>
            <a:off x="10471673" y="5686520"/>
            <a:ext cx="1847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water networks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FECEB82-7428-4E85-1C14-8658E7AE3604}"/>
              </a:ext>
            </a:extLst>
          </p:cNvPr>
          <p:cNvSpPr txBox="1"/>
          <p:nvPr/>
        </p:nvSpPr>
        <p:spPr>
          <a:xfrm>
            <a:off x="2187027" y="5619765"/>
            <a:ext cx="2187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renewable energy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F02B5D2-6ABD-5D61-4D51-FCFA22612634}"/>
              </a:ext>
            </a:extLst>
          </p:cNvPr>
          <p:cNvSpPr txBox="1"/>
          <p:nvPr/>
        </p:nvSpPr>
        <p:spPr>
          <a:xfrm>
            <a:off x="1828995" y="4106624"/>
            <a:ext cx="858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GNSS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313B51A7-7209-857E-9E03-803AE6F79A6E}"/>
              </a:ext>
            </a:extLst>
          </p:cNvPr>
          <p:cNvSpPr txBox="1"/>
          <p:nvPr/>
        </p:nvSpPr>
        <p:spPr>
          <a:xfrm>
            <a:off x="1028327" y="4183344"/>
            <a:ext cx="936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GIS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6304CE63-296C-6337-C685-0BBABE76DE77}"/>
              </a:ext>
            </a:extLst>
          </p:cNvPr>
          <p:cNvSpPr txBox="1"/>
          <p:nvPr/>
        </p:nvSpPr>
        <p:spPr>
          <a:xfrm>
            <a:off x="98531" y="4566702"/>
            <a:ext cx="795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UAV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9C385507-458D-CEE1-B3B6-27A919A4A8FC}"/>
              </a:ext>
            </a:extLst>
          </p:cNvPr>
          <p:cNvSpPr txBox="1"/>
          <p:nvPr/>
        </p:nvSpPr>
        <p:spPr>
          <a:xfrm>
            <a:off x="1178524" y="1933083"/>
            <a:ext cx="1577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Agriculture 4.0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D9309334-DA6F-CA77-EBA7-271B77399A4B}"/>
              </a:ext>
            </a:extLst>
          </p:cNvPr>
          <p:cNvSpPr txBox="1"/>
          <p:nvPr/>
        </p:nvSpPr>
        <p:spPr>
          <a:xfrm>
            <a:off x="1045784" y="1269690"/>
            <a:ext cx="1600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Citizen Science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4D729A95-9B3E-4CD5-FB0E-846D811F2895}"/>
              </a:ext>
            </a:extLst>
          </p:cNvPr>
          <p:cNvSpPr txBox="1"/>
          <p:nvPr/>
        </p:nvSpPr>
        <p:spPr>
          <a:xfrm>
            <a:off x="191825" y="3338443"/>
            <a:ext cx="1263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toughness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1DE1F069-8613-3BAA-ED3E-A7CCDBEDEAAB}"/>
              </a:ext>
            </a:extLst>
          </p:cNvPr>
          <p:cNvSpPr txBox="1"/>
          <p:nvPr/>
        </p:nvSpPr>
        <p:spPr>
          <a:xfrm>
            <a:off x="504025" y="3702768"/>
            <a:ext cx="2182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smart functionalities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C9023E46-2130-192B-4199-64B875CD4DF9}"/>
              </a:ext>
            </a:extLst>
          </p:cNvPr>
          <p:cNvSpPr txBox="1"/>
          <p:nvPr/>
        </p:nvSpPr>
        <p:spPr>
          <a:xfrm>
            <a:off x="0" y="2440750"/>
            <a:ext cx="2516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durability &amp; performance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40F7E20F-E1A1-1264-500C-5D9FC355654D}"/>
              </a:ext>
            </a:extLst>
          </p:cNvPr>
          <p:cNvSpPr txBox="1"/>
          <p:nvPr/>
        </p:nvSpPr>
        <p:spPr>
          <a:xfrm>
            <a:off x="1504365" y="3329376"/>
            <a:ext cx="1263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3D printing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9884E3E6-9A5D-5498-FA9A-D7BF9C4A8A99}"/>
              </a:ext>
            </a:extLst>
          </p:cNvPr>
          <p:cNvSpPr txBox="1"/>
          <p:nvPr/>
        </p:nvSpPr>
        <p:spPr>
          <a:xfrm>
            <a:off x="1818194" y="944920"/>
            <a:ext cx="1753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fire &amp; blast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C102CB05-E196-4752-576D-AB8C23DEF424}"/>
              </a:ext>
            </a:extLst>
          </p:cNvPr>
          <p:cNvSpPr txBox="1"/>
          <p:nvPr/>
        </p:nvSpPr>
        <p:spPr>
          <a:xfrm>
            <a:off x="10770271" y="205485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remediation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D8D1FC65-D6DA-68C5-1934-6B9CC9EFAB2B}"/>
              </a:ext>
            </a:extLst>
          </p:cNvPr>
          <p:cNvSpPr txBox="1"/>
          <p:nvPr/>
        </p:nvSpPr>
        <p:spPr>
          <a:xfrm>
            <a:off x="11321980" y="78541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BIM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7370E4BD-C049-54E9-E99F-916A5C1D7BA3}"/>
              </a:ext>
            </a:extLst>
          </p:cNvPr>
          <p:cNvSpPr txBox="1"/>
          <p:nvPr/>
        </p:nvSpPr>
        <p:spPr>
          <a:xfrm>
            <a:off x="9137176" y="5944055"/>
            <a:ext cx="1851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roads &amp; airports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EBA06844-7D03-DB80-5D36-6C9785A507BF}"/>
              </a:ext>
            </a:extLst>
          </p:cNvPr>
          <p:cNvSpPr txBox="1"/>
          <p:nvPr/>
        </p:nvSpPr>
        <p:spPr>
          <a:xfrm>
            <a:off x="8442386" y="1140229"/>
            <a:ext cx="2135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recycling &amp; reuse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CD082DFF-9F30-DE83-F4C9-0DC31DDCAF1C}"/>
              </a:ext>
            </a:extLst>
          </p:cNvPr>
          <p:cNvSpPr txBox="1"/>
          <p:nvPr/>
        </p:nvSpPr>
        <p:spPr>
          <a:xfrm>
            <a:off x="8050730" y="5023196"/>
            <a:ext cx="286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energy harvesting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F991B194-904E-3890-09C3-B805C4181A7A}"/>
              </a:ext>
            </a:extLst>
          </p:cNvPr>
          <p:cNvSpPr txBox="1"/>
          <p:nvPr/>
        </p:nvSpPr>
        <p:spPr>
          <a:xfrm>
            <a:off x="10172601" y="3064951"/>
            <a:ext cx="230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carbon capture</a:t>
            </a: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2F9868BA-0F4F-F8C5-DDAC-F100DE3DB93B}"/>
              </a:ext>
            </a:extLst>
          </p:cNvPr>
          <p:cNvSpPr txBox="1"/>
          <p:nvPr/>
        </p:nvSpPr>
        <p:spPr>
          <a:xfrm>
            <a:off x="8881241" y="2330863"/>
            <a:ext cx="182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hydrogen storage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841A3905-D717-9B9D-EE42-D382A86D59FF}"/>
              </a:ext>
            </a:extLst>
          </p:cNvPr>
          <p:cNvSpPr txBox="1"/>
          <p:nvPr/>
        </p:nvSpPr>
        <p:spPr>
          <a:xfrm>
            <a:off x="9678888" y="4746050"/>
            <a:ext cx="3850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tunnels &amp; underground structures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8C6EFDC4-215D-F485-457B-95C4DAD18697}"/>
              </a:ext>
            </a:extLst>
          </p:cNvPr>
          <p:cNvSpPr txBox="1"/>
          <p:nvPr/>
        </p:nvSpPr>
        <p:spPr>
          <a:xfrm>
            <a:off x="7230561" y="5688210"/>
            <a:ext cx="1987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offshore structures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656E07B0-F902-52A8-98C6-392A7006D00C}"/>
              </a:ext>
            </a:extLst>
          </p:cNvPr>
          <p:cNvSpPr txBox="1"/>
          <p:nvPr/>
        </p:nvSpPr>
        <p:spPr>
          <a:xfrm>
            <a:off x="8753193" y="3515115"/>
            <a:ext cx="324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structural &amp; energy retrofitting</a:t>
            </a:r>
          </a:p>
        </p:txBody>
      </p:sp>
      <p:pic>
        <p:nvPicPr>
          <p:cNvPr id="2" name="Immagine 5">
            <a:extLst>
              <a:ext uri="{FF2B5EF4-FFF2-40B4-BE49-F238E27FC236}">
                <a16:creationId xmlns:a16="http://schemas.microsoft.com/office/drawing/2014/main" id="{285B9401-BC79-F15D-C203-386A223D6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66" y="1480052"/>
            <a:ext cx="3149634" cy="309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2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8" grpId="0"/>
      <p:bldP spid="27" grpId="0"/>
      <p:bldP spid="35" grpId="0"/>
      <p:bldP spid="37" grpId="0"/>
      <p:bldP spid="38" grpId="0"/>
      <p:bldP spid="39" grpId="0"/>
      <p:bldP spid="40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albero, aria aperta, cielo, edificio&#10;&#10;Descrizione generata automaticamente">
            <a:extLst>
              <a:ext uri="{FF2B5EF4-FFF2-40B4-BE49-F238E27FC236}">
                <a16:creationId xmlns:a16="http://schemas.microsoft.com/office/drawing/2014/main" id="{707A8945-76D4-577D-E33E-8B3F69679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566" y="-96543"/>
            <a:ext cx="6124989" cy="6395040"/>
          </a:xfrm>
          <a:prstGeom prst="rect">
            <a:avLst/>
          </a:prstGeom>
        </p:spPr>
      </p:pic>
      <p:pic>
        <p:nvPicPr>
          <p:cNvPr id="3" name="Immagine 2" descr="Immagine che contiene cerchio, schermata, testo, Policromia&#10;&#10;Descrizione generata automaticamente">
            <a:extLst>
              <a:ext uri="{FF2B5EF4-FFF2-40B4-BE49-F238E27FC236}">
                <a16:creationId xmlns:a16="http://schemas.microsoft.com/office/drawing/2014/main" id="{3B83796C-D518-D777-B257-9A48048A9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053" y="100820"/>
            <a:ext cx="6080349" cy="608034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7DCF0F-C667-0600-2A02-EED162040A93}"/>
              </a:ext>
            </a:extLst>
          </p:cNvPr>
          <p:cNvSpPr txBox="1"/>
          <p:nvPr/>
        </p:nvSpPr>
        <p:spPr>
          <a:xfrm>
            <a:off x="1143000" y="500935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NATURAL RISKS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AD72F04-9CD2-1D7B-CE7E-9E4E7C57ED40}"/>
              </a:ext>
            </a:extLst>
          </p:cNvPr>
          <p:cNvSpPr txBox="1"/>
          <p:nvPr/>
        </p:nvSpPr>
        <p:spPr>
          <a:xfrm>
            <a:off x="1396054" y="5499333"/>
            <a:ext cx="113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WATER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E230D95-4655-ED39-33F9-5F83EEE386C0}"/>
              </a:ext>
            </a:extLst>
          </p:cNvPr>
          <p:cNvSpPr txBox="1"/>
          <p:nvPr/>
        </p:nvSpPr>
        <p:spPr>
          <a:xfrm>
            <a:off x="498019" y="1639022"/>
            <a:ext cx="1096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FOOD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E5CC660-944B-4D1A-BF70-7A528B5BC1DE}"/>
              </a:ext>
            </a:extLst>
          </p:cNvPr>
          <p:cNvSpPr txBox="1"/>
          <p:nvPr/>
        </p:nvSpPr>
        <p:spPr>
          <a:xfrm>
            <a:off x="52849" y="2822264"/>
            <a:ext cx="2551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ADVANCED MATERIALS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E64AC22-F74C-B9CB-072B-B66DAF6E2F60}"/>
              </a:ext>
            </a:extLst>
          </p:cNvPr>
          <p:cNvSpPr txBox="1"/>
          <p:nvPr/>
        </p:nvSpPr>
        <p:spPr>
          <a:xfrm>
            <a:off x="655944" y="4401110"/>
            <a:ext cx="2239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EARTH OBSERVATION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D91EE45-9454-8E69-6021-F8BABAEC315A}"/>
              </a:ext>
            </a:extLst>
          </p:cNvPr>
          <p:cNvSpPr txBox="1"/>
          <p:nvPr/>
        </p:nvSpPr>
        <p:spPr>
          <a:xfrm>
            <a:off x="9312887" y="198265"/>
            <a:ext cx="2106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SMART CITIES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70B2F89-E84B-4477-0528-63BA9B825EAF}"/>
              </a:ext>
            </a:extLst>
          </p:cNvPr>
          <p:cNvSpPr txBox="1"/>
          <p:nvPr/>
        </p:nvSpPr>
        <p:spPr>
          <a:xfrm>
            <a:off x="8759614" y="5472790"/>
            <a:ext cx="2527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INFRASTRUCTURES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096B954-FE5C-95EC-948D-514CD76C07A3}"/>
              </a:ext>
            </a:extLst>
          </p:cNvPr>
          <p:cNvSpPr txBox="1"/>
          <p:nvPr/>
        </p:nvSpPr>
        <p:spPr>
          <a:xfrm>
            <a:off x="10002818" y="2680530"/>
            <a:ext cx="2106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POLLUTION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AFB2B19-E00A-1055-731B-8C00F9433939}"/>
              </a:ext>
            </a:extLst>
          </p:cNvPr>
          <p:cNvSpPr txBox="1"/>
          <p:nvPr/>
        </p:nvSpPr>
        <p:spPr>
          <a:xfrm>
            <a:off x="9595982" y="4041425"/>
            <a:ext cx="2834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CULTURAL HERITAGE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7946652-F940-F535-0278-9746E898695F}"/>
              </a:ext>
            </a:extLst>
          </p:cNvPr>
          <p:cNvSpPr txBox="1"/>
          <p:nvPr/>
        </p:nvSpPr>
        <p:spPr>
          <a:xfrm>
            <a:off x="9106018" y="1590393"/>
            <a:ext cx="2834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WASTE MANAGEMENT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5AF58BA-8E70-142E-0AAB-6B70346AFB66}"/>
              </a:ext>
            </a:extLst>
          </p:cNvPr>
          <p:cNvSpPr txBox="1"/>
          <p:nvPr/>
        </p:nvSpPr>
        <p:spPr>
          <a:xfrm>
            <a:off x="707399" y="788307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floods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8E02B1E-A972-51FB-56C6-D2D66F7DD79E}"/>
              </a:ext>
            </a:extLst>
          </p:cNvPr>
          <p:cNvSpPr txBox="1"/>
          <p:nvPr/>
        </p:nvSpPr>
        <p:spPr>
          <a:xfrm>
            <a:off x="2908910" y="151998"/>
            <a:ext cx="1425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earthquakes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A3B4D02-D8B5-4FE8-1536-E3CCBC81D4BF}"/>
              </a:ext>
            </a:extLst>
          </p:cNvPr>
          <p:cNvSpPr txBox="1"/>
          <p:nvPr/>
        </p:nvSpPr>
        <p:spPr>
          <a:xfrm>
            <a:off x="117234" y="187834"/>
            <a:ext cx="1233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landslides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D796C07-46A4-64B5-651A-B5E5239C0830}"/>
              </a:ext>
            </a:extLst>
          </p:cNvPr>
          <p:cNvSpPr txBox="1"/>
          <p:nvPr/>
        </p:nvSpPr>
        <p:spPr>
          <a:xfrm>
            <a:off x="1728091" y="77646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drought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9FBA8CF-4423-FD2F-E07C-3284CF38CB9C}"/>
              </a:ext>
            </a:extLst>
          </p:cNvPr>
          <p:cNvSpPr txBox="1"/>
          <p:nvPr/>
        </p:nvSpPr>
        <p:spPr>
          <a:xfrm>
            <a:off x="1980403" y="4888317"/>
            <a:ext cx="122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resources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A1AB8F7-FE24-69C4-DB25-685D65A58791}"/>
              </a:ext>
            </a:extLst>
          </p:cNvPr>
          <p:cNvSpPr txBox="1"/>
          <p:nvPr/>
        </p:nvSpPr>
        <p:spPr>
          <a:xfrm>
            <a:off x="129017" y="5193124"/>
            <a:ext cx="1764040" cy="38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groundwater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5B1C202-EDB3-A075-C007-B22497A2355C}"/>
              </a:ext>
            </a:extLst>
          </p:cNvPr>
          <p:cNvSpPr txBox="1"/>
          <p:nvPr/>
        </p:nvSpPr>
        <p:spPr>
          <a:xfrm>
            <a:off x="777263" y="5913080"/>
            <a:ext cx="122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reservoirs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A83A807-2C52-3C3D-4AE4-DA44C20B1B47}"/>
              </a:ext>
            </a:extLst>
          </p:cNvPr>
          <p:cNvSpPr txBox="1"/>
          <p:nvPr/>
        </p:nvSpPr>
        <p:spPr>
          <a:xfrm>
            <a:off x="8801001" y="598873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digital twins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10E5293-5AB8-86D1-DC05-20A73BAD30A6}"/>
              </a:ext>
            </a:extLst>
          </p:cNvPr>
          <p:cNvSpPr txBox="1"/>
          <p:nvPr/>
        </p:nvSpPr>
        <p:spPr>
          <a:xfrm>
            <a:off x="11125200" y="9739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buildings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730BAA51-9B16-D113-B693-BC148E5508A9}"/>
              </a:ext>
            </a:extLst>
          </p:cNvPr>
          <p:cNvSpPr txBox="1"/>
          <p:nvPr/>
        </p:nvSpPr>
        <p:spPr>
          <a:xfrm>
            <a:off x="8088813" y="55527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sensors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467464F0-9D01-6793-D09A-CD48AB3F4105}"/>
              </a:ext>
            </a:extLst>
          </p:cNvPr>
          <p:cNvSpPr txBox="1"/>
          <p:nvPr/>
        </p:nvSpPr>
        <p:spPr>
          <a:xfrm>
            <a:off x="10501607" y="531034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EWS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51E50544-33C0-8745-DE7D-8A550F2CEB43}"/>
              </a:ext>
            </a:extLst>
          </p:cNvPr>
          <p:cNvSpPr txBox="1"/>
          <p:nvPr/>
        </p:nvSpPr>
        <p:spPr>
          <a:xfrm>
            <a:off x="8868275" y="4364795"/>
            <a:ext cx="926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bridges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E4940F97-65D7-A308-7C02-6C27FA29BAE1}"/>
              </a:ext>
            </a:extLst>
          </p:cNvPr>
          <p:cNvSpPr txBox="1"/>
          <p:nvPr/>
        </p:nvSpPr>
        <p:spPr>
          <a:xfrm>
            <a:off x="10681410" y="5185507"/>
            <a:ext cx="846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dams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6D19FB8C-FD2B-8FEF-6FF9-FB5353B80061}"/>
              </a:ext>
            </a:extLst>
          </p:cNvPr>
          <p:cNvSpPr txBox="1"/>
          <p:nvPr/>
        </p:nvSpPr>
        <p:spPr>
          <a:xfrm>
            <a:off x="10471673" y="5686520"/>
            <a:ext cx="1847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water networks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FECEB82-7428-4E85-1C14-8658E7AE3604}"/>
              </a:ext>
            </a:extLst>
          </p:cNvPr>
          <p:cNvSpPr txBox="1"/>
          <p:nvPr/>
        </p:nvSpPr>
        <p:spPr>
          <a:xfrm>
            <a:off x="2187027" y="5619765"/>
            <a:ext cx="2187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renewable energy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F02B5D2-6ABD-5D61-4D51-FCFA22612634}"/>
              </a:ext>
            </a:extLst>
          </p:cNvPr>
          <p:cNvSpPr txBox="1"/>
          <p:nvPr/>
        </p:nvSpPr>
        <p:spPr>
          <a:xfrm>
            <a:off x="1924428" y="4425028"/>
            <a:ext cx="858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GNSS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313B51A7-7209-857E-9E03-803AE6F79A6E}"/>
              </a:ext>
            </a:extLst>
          </p:cNvPr>
          <p:cNvSpPr txBox="1"/>
          <p:nvPr/>
        </p:nvSpPr>
        <p:spPr>
          <a:xfrm>
            <a:off x="1028327" y="4183344"/>
            <a:ext cx="936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GIS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6304CE63-296C-6337-C685-0BBABE76DE77}"/>
              </a:ext>
            </a:extLst>
          </p:cNvPr>
          <p:cNvSpPr txBox="1"/>
          <p:nvPr/>
        </p:nvSpPr>
        <p:spPr>
          <a:xfrm>
            <a:off x="98531" y="4566702"/>
            <a:ext cx="795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UAV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9C385507-458D-CEE1-B3B6-27A919A4A8FC}"/>
              </a:ext>
            </a:extLst>
          </p:cNvPr>
          <p:cNvSpPr txBox="1"/>
          <p:nvPr/>
        </p:nvSpPr>
        <p:spPr>
          <a:xfrm>
            <a:off x="1178524" y="1933083"/>
            <a:ext cx="1577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Agriculture 4.0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D9309334-DA6F-CA77-EBA7-271B77399A4B}"/>
              </a:ext>
            </a:extLst>
          </p:cNvPr>
          <p:cNvSpPr txBox="1"/>
          <p:nvPr/>
        </p:nvSpPr>
        <p:spPr>
          <a:xfrm>
            <a:off x="1045784" y="1269690"/>
            <a:ext cx="1600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Citizen Science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4D729A95-9B3E-4CD5-FB0E-846D811F2895}"/>
              </a:ext>
            </a:extLst>
          </p:cNvPr>
          <p:cNvSpPr txBox="1"/>
          <p:nvPr/>
        </p:nvSpPr>
        <p:spPr>
          <a:xfrm>
            <a:off x="191825" y="3338443"/>
            <a:ext cx="1263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toughness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1DE1F069-8613-3BAA-ED3E-A7CCDBEDEAAB}"/>
              </a:ext>
            </a:extLst>
          </p:cNvPr>
          <p:cNvSpPr txBox="1"/>
          <p:nvPr/>
        </p:nvSpPr>
        <p:spPr>
          <a:xfrm>
            <a:off x="504025" y="3702768"/>
            <a:ext cx="2182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smart functionalities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C9023E46-2130-192B-4199-64B875CD4DF9}"/>
              </a:ext>
            </a:extLst>
          </p:cNvPr>
          <p:cNvSpPr txBox="1"/>
          <p:nvPr/>
        </p:nvSpPr>
        <p:spPr>
          <a:xfrm>
            <a:off x="0" y="2440750"/>
            <a:ext cx="2516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durability &amp; performace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40F7E20F-E1A1-1264-500C-5D9FC355654D}"/>
              </a:ext>
            </a:extLst>
          </p:cNvPr>
          <p:cNvSpPr txBox="1"/>
          <p:nvPr/>
        </p:nvSpPr>
        <p:spPr>
          <a:xfrm>
            <a:off x="1504365" y="3329376"/>
            <a:ext cx="1263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3D printing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9884E3E6-9A5D-5498-FA9A-D7BF9C4A8A99}"/>
              </a:ext>
            </a:extLst>
          </p:cNvPr>
          <p:cNvSpPr txBox="1"/>
          <p:nvPr/>
        </p:nvSpPr>
        <p:spPr>
          <a:xfrm>
            <a:off x="1818194" y="944920"/>
            <a:ext cx="1753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fire &amp; blast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C102CB05-E196-4752-576D-AB8C23DEF424}"/>
              </a:ext>
            </a:extLst>
          </p:cNvPr>
          <p:cNvSpPr txBox="1"/>
          <p:nvPr/>
        </p:nvSpPr>
        <p:spPr>
          <a:xfrm>
            <a:off x="10770271" y="205485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remediation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D8D1FC65-D6DA-68C5-1934-6B9CC9EFAB2B}"/>
              </a:ext>
            </a:extLst>
          </p:cNvPr>
          <p:cNvSpPr txBox="1"/>
          <p:nvPr/>
        </p:nvSpPr>
        <p:spPr>
          <a:xfrm>
            <a:off x="11321980" y="78541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BIM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7370E4BD-C049-54E9-E99F-916A5C1D7BA3}"/>
              </a:ext>
            </a:extLst>
          </p:cNvPr>
          <p:cNvSpPr txBox="1"/>
          <p:nvPr/>
        </p:nvSpPr>
        <p:spPr>
          <a:xfrm>
            <a:off x="9137176" y="5944055"/>
            <a:ext cx="1851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roads &amp; airports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EBA06844-7D03-DB80-5D36-6C9785A507BF}"/>
              </a:ext>
            </a:extLst>
          </p:cNvPr>
          <p:cNvSpPr txBox="1"/>
          <p:nvPr/>
        </p:nvSpPr>
        <p:spPr>
          <a:xfrm>
            <a:off x="8442386" y="1140229"/>
            <a:ext cx="2135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recycling &amp; reuse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CD082DFF-9F30-DE83-F4C9-0DC31DDCAF1C}"/>
              </a:ext>
            </a:extLst>
          </p:cNvPr>
          <p:cNvSpPr txBox="1"/>
          <p:nvPr/>
        </p:nvSpPr>
        <p:spPr>
          <a:xfrm>
            <a:off x="8050730" y="5023196"/>
            <a:ext cx="286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energy harvesting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F991B194-904E-3890-09C3-B805C4181A7A}"/>
              </a:ext>
            </a:extLst>
          </p:cNvPr>
          <p:cNvSpPr txBox="1"/>
          <p:nvPr/>
        </p:nvSpPr>
        <p:spPr>
          <a:xfrm>
            <a:off x="10172601" y="3064951"/>
            <a:ext cx="230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carbon capture</a:t>
            </a: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2F9868BA-0F4F-F8C5-DDAC-F100DE3DB93B}"/>
              </a:ext>
            </a:extLst>
          </p:cNvPr>
          <p:cNvSpPr txBox="1"/>
          <p:nvPr/>
        </p:nvSpPr>
        <p:spPr>
          <a:xfrm>
            <a:off x="8881241" y="2330863"/>
            <a:ext cx="182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hydrogen storage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841A3905-D717-9B9D-EE42-D382A86D59FF}"/>
              </a:ext>
            </a:extLst>
          </p:cNvPr>
          <p:cNvSpPr txBox="1"/>
          <p:nvPr/>
        </p:nvSpPr>
        <p:spPr>
          <a:xfrm>
            <a:off x="9678888" y="4746050"/>
            <a:ext cx="3850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tunnels &amp; underground structures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8C6EFDC4-215D-F485-457B-95C4DAD18697}"/>
              </a:ext>
            </a:extLst>
          </p:cNvPr>
          <p:cNvSpPr txBox="1"/>
          <p:nvPr/>
        </p:nvSpPr>
        <p:spPr>
          <a:xfrm>
            <a:off x="7230561" y="5688210"/>
            <a:ext cx="1987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offshore structures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656E07B0-F902-52A8-98C6-392A7006D00C}"/>
              </a:ext>
            </a:extLst>
          </p:cNvPr>
          <p:cNvSpPr txBox="1"/>
          <p:nvPr/>
        </p:nvSpPr>
        <p:spPr>
          <a:xfrm>
            <a:off x="8753193" y="3515115"/>
            <a:ext cx="324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structural &amp; energy retrofitting</a:t>
            </a:r>
          </a:p>
        </p:txBody>
      </p:sp>
      <p:pic>
        <p:nvPicPr>
          <p:cNvPr id="5" name="Immagine 4" descr="Immagine che contiene testo, Carattere, cerchio, simbolo&#10;&#10;Descrizione generata automaticamente">
            <a:extLst>
              <a:ext uri="{FF2B5EF4-FFF2-40B4-BE49-F238E27FC236}">
                <a16:creationId xmlns:a16="http://schemas.microsoft.com/office/drawing/2014/main" id="{D77AD458-4DB5-13AC-5108-6ACD70E3F1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267" y="1401134"/>
            <a:ext cx="3859101" cy="339968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6B3727F6-6C78-023A-1BBA-BD85990936B5}"/>
              </a:ext>
            </a:extLst>
          </p:cNvPr>
          <p:cNvSpPr/>
          <p:nvPr/>
        </p:nvSpPr>
        <p:spPr>
          <a:xfrm>
            <a:off x="0" y="28469"/>
            <a:ext cx="12192000" cy="629849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6" name="Immagine 35" descr="Immagine che contiene trasporto, satellite, veicolo spaziale, Spazio esterno&#10;&#10;Descrizione generata automaticamente">
            <a:extLst>
              <a:ext uri="{FF2B5EF4-FFF2-40B4-BE49-F238E27FC236}">
                <a16:creationId xmlns:a16="http://schemas.microsoft.com/office/drawing/2014/main" id="{9BE71E8C-D9A2-8C9B-8ECA-7DE070C3EF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r="5927"/>
          <a:stretch/>
        </p:blipFill>
        <p:spPr>
          <a:xfrm flipH="1">
            <a:off x="331395" y="1598899"/>
            <a:ext cx="4470135" cy="295584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F937944-4A16-E66C-5529-05D0A9496771}"/>
              </a:ext>
            </a:extLst>
          </p:cNvPr>
          <p:cNvSpPr txBox="1"/>
          <p:nvPr/>
        </p:nvSpPr>
        <p:spPr>
          <a:xfrm>
            <a:off x="1381904" y="4712983"/>
            <a:ext cx="2239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EARTH OBSERVATION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FB43F72-29DD-E2AE-F65F-C1F7EDE10D54}"/>
              </a:ext>
            </a:extLst>
          </p:cNvPr>
          <p:cNvSpPr txBox="1"/>
          <p:nvPr/>
        </p:nvSpPr>
        <p:spPr>
          <a:xfrm>
            <a:off x="7426470" y="4626381"/>
            <a:ext cx="3032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MICROSYSTEMS </a:t>
            </a:r>
          </a:p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mirror for augmented reality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16CDC0C-0685-B070-A3DE-1D4DE9996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9046" y="1605479"/>
            <a:ext cx="4716779" cy="2956451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8C8538CB-6467-7EE5-CC07-F9B19DF232E4}"/>
              </a:ext>
            </a:extLst>
          </p:cNvPr>
          <p:cNvSpPr/>
          <p:nvPr/>
        </p:nvSpPr>
        <p:spPr>
          <a:xfrm>
            <a:off x="7430239" y="4024069"/>
            <a:ext cx="74729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4F991B5-41E4-DD47-7A0B-19AC41AF1325}"/>
              </a:ext>
            </a:extLst>
          </p:cNvPr>
          <p:cNvSpPr txBox="1"/>
          <p:nvPr/>
        </p:nvSpPr>
        <p:spPr>
          <a:xfrm>
            <a:off x="7365318" y="4025503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500 </a:t>
            </a:r>
            <a:r>
              <a:rPr lang="en-US" dirty="0">
                <a:solidFill>
                  <a:schemeClr val="bg1"/>
                </a:solidFill>
                <a:sym typeface="Symbol" panose="05050102010706020507" pitchFamily="18" charset="2"/>
              </a:rPr>
              <a:t>m</a:t>
            </a:r>
            <a:endParaRPr lang="en-1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4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286500"/>
            <a:ext cx="12189460" cy="571500"/>
            <a:chOff x="0" y="6286500"/>
            <a:chExt cx="12189460" cy="571500"/>
          </a:xfrm>
        </p:grpSpPr>
        <p:sp>
          <p:nvSpPr>
            <p:cNvPr id="3" name="object 3"/>
            <p:cNvSpPr/>
            <p:nvPr/>
          </p:nvSpPr>
          <p:spPr>
            <a:xfrm>
              <a:off x="0" y="6286500"/>
              <a:ext cx="12189460" cy="571500"/>
            </a:xfrm>
            <a:custGeom>
              <a:avLst/>
              <a:gdLst/>
              <a:ahLst/>
              <a:cxnLst/>
              <a:rect l="l" t="t" r="r" b="b"/>
              <a:pathLst>
                <a:path w="12189460" h="571500">
                  <a:moveTo>
                    <a:pt x="12188952" y="0"/>
                  </a:moveTo>
                  <a:lnTo>
                    <a:pt x="0" y="0"/>
                  </a:lnTo>
                  <a:lnTo>
                    <a:pt x="0" y="571500"/>
                  </a:lnTo>
                  <a:lnTo>
                    <a:pt x="12188952" y="571500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6F8EA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8448865" y="6472897"/>
              <a:ext cx="3305175" cy="181610"/>
            </a:xfrm>
            <a:custGeom>
              <a:avLst/>
              <a:gdLst/>
              <a:ahLst/>
              <a:cxnLst/>
              <a:rect l="l" t="t" r="r" b="b"/>
              <a:pathLst>
                <a:path w="3305175" h="181609">
                  <a:moveTo>
                    <a:pt x="116840" y="60972"/>
                  </a:moveTo>
                  <a:lnTo>
                    <a:pt x="112509" y="40055"/>
                  </a:lnTo>
                  <a:lnTo>
                    <a:pt x="110439" y="37033"/>
                  </a:lnTo>
                  <a:lnTo>
                    <a:pt x="100736" y="22885"/>
                  </a:lnTo>
                  <a:lnTo>
                    <a:pt x="85331" y="12585"/>
                  </a:lnTo>
                  <a:lnTo>
                    <a:pt x="85331" y="60744"/>
                  </a:lnTo>
                  <a:lnTo>
                    <a:pt x="83324" y="70802"/>
                  </a:lnTo>
                  <a:lnTo>
                    <a:pt x="77863" y="78854"/>
                  </a:lnTo>
                  <a:lnTo>
                    <a:pt x="69850" y="84213"/>
                  </a:lnTo>
                  <a:lnTo>
                    <a:pt x="60134" y="86156"/>
                  </a:lnTo>
                  <a:lnTo>
                    <a:pt x="31788" y="86156"/>
                  </a:lnTo>
                  <a:lnTo>
                    <a:pt x="31788" y="37033"/>
                  </a:lnTo>
                  <a:lnTo>
                    <a:pt x="60134" y="37033"/>
                  </a:lnTo>
                  <a:lnTo>
                    <a:pt x="69850" y="38836"/>
                  </a:lnTo>
                  <a:lnTo>
                    <a:pt x="77863" y="43840"/>
                  </a:lnTo>
                  <a:lnTo>
                    <a:pt x="83324" y="51358"/>
                  </a:lnTo>
                  <a:lnTo>
                    <a:pt x="85331" y="60744"/>
                  </a:lnTo>
                  <a:lnTo>
                    <a:pt x="85331" y="12585"/>
                  </a:lnTo>
                  <a:lnTo>
                    <a:pt x="83337" y="11252"/>
                  </a:lnTo>
                  <a:lnTo>
                    <a:pt x="62103" y="6972"/>
                  </a:lnTo>
                  <a:lnTo>
                    <a:pt x="1968" y="6972"/>
                  </a:lnTo>
                  <a:lnTo>
                    <a:pt x="0" y="9169"/>
                  </a:lnTo>
                  <a:lnTo>
                    <a:pt x="0" y="175882"/>
                  </a:lnTo>
                  <a:lnTo>
                    <a:pt x="1968" y="178066"/>
                  </a:lnTo>
                  <a:lnTo>
                    <a:pt x="29578" y="178066"/>
                  </a:lnTo>
                  <a:lnTo>
                    <a:pt x="31788" y="175882"/>
                  </a:lnTo>
                  <a:lnTo>
                    <a:pt x="31788" y="115989"/>
                  </a:lnTo>
                  <a:lnTo>
                    <a:pt x="62331" y="115989"/>
                  </a:lnTo>
                  <a:lnTo>
                    <a:pt x="83426" y="111658"/>
                  </a:lnTo>
                  <a:lnTo>
                    <a:pt x="100774" y="99847"/>
                  </a:lnTo>
                  <a:lnTo>
                    <a:pt x="109969" y="86156"/>
                  </a:lnTo>
                  <a:lnTo>
                    <a:pt x="112522" y="82359"/>
                  </a:lnTo>
                  <a:lnTo>
                    <a:pt x="116840" y="60972"/>
                  </a:lnTo>
                  <a:close/>
                </a:path>
                <a:path w="3305175" h="181609">
                  <a:moveTo>
                    <a:pt x="311175" y="92760"/>
                  </a:moveTo>
                  <a:lnTo>
                    <a:pt x="304304" y="58343"/>
                  </a:lnTo>
                  <a:lnTo>
                    <a:pt x="289534" y="36309"/>
                  </a:lnTo>
                  <a:lnTo>
                    <a:pt x="285508" y="30302"/>
                  </a:lnTo>
                  <a:lnTo>
                    <a:pt x="279387" y="26174"/>
                  </a:lnTo>
                  <a:lnTo>
                    <a:pt x="279387" y="92760"/>
                  </a:lnTo>
                  <a:lnTo>
                    <a:pt x="274942" y="114490"/>
                  </a:lnTo>
                  <a:lnTo>
                    <a:pt x="262839" y="132283"/>
                  </a:lnTo>
                  <a:lnTo>
                    <a:pt x="244957" y="144310"/>
                  </a:lnTo>
                  <a:lnTo>
                    <a:pt x="223177" y="148729"/>
                  </a:lnTo>
                  <a:lnTo>
                    <a:pt x="201434" y="144310"/>
                  </a:lnTo>
                  <a:lnTo>
                    <a:pt x="183642" y="132283"/>
                  </a:lnTo>
                  <a:lnTo>
                    <a:pt x="171615" y="114490"/>
                  </a:lnTo>
                  <a:lnTo>
                    <a:pt x="167195" y="92760"/>
                  </a:lnTo>
                  <a:lnTo>
                    <a:pt x="171615" y="70942"/>
                  </a:lnTo>
                  <a:lnTo>
                    <a:pt x="183642" y="52971"/>
                  </a:lnTo>
                  <a:lnTo>
                    <a:pt x="201434" y="40792"/>
                  </a:lnTo>
                  <a:lnTo>
                    <a:pt x="223177" y="36309"/>
                  </a:lnTo>
                  <a:lnTo>
                    <a:pt x="244957" y="40792"/>
                  </a:lnTo>
                  <a:lnTo>
                    <a:pt x="262839" y="52971"/>
                  </a:lnTo>
                  <a:lnTo>
                    <a:pt x="274942" y="70942"/>
                  </a:lnTo>
                  <a:lnTo>
                    <a:pt x="279387" y="92760"/>
                  </a:lnTo>
                  <a:lnTo>
                    <a:pt x="279387" y="26174"/>
                  </a:lnTo>
                  <a:lnTo>
                    <a:pt x="257556" y="11430"/>
                  </a:lnTo>
                  <a:lnTo>
                    <a:pt x="223177" y="4521"/>
                  </a:lnTo>
                  <a:lnTo>
                    <a:pt x="188836" y="11430"/>
                  </a:lnTo>
                  <a:lnTo>
                    <a:pt x="160959" y="30302"/>
                  </a:lnTo>
                  <a:lnTo>
                    <a:pt x="142252" y="58343"/>
                  </a:lnTo>
                  <a:lnTo>
                    <a:pt x="135420" y="92760"/>
                  </a:lnTo>
                  <a:lnTo>
                    <a:pt x="142252" y="127088"/>
                  </a:lnTo>
                  <a:lnTo>
                    <a:pt x="160959" y="154952"/>
                  </a:lnTo>
                  <a:lnTo>
                    <a:pt x="188836" y="173659"/>
                  </a:lnTo>
                  <a:lnTo>
                    <a:pt x="223177" y="180505"/>
                  </a:lnTo>
                  <a:lnTo>
                    <a:pt x="257556" y="173659"/>
                  </a:lnTo>
                  <a:lnTo>
                    <a:pt x="285508" y="154952"/>
                  </a:lnTo>
                  <a:lnTo>
                    <a:pt x="289712" y="148729"/>
                  </a:lnTo>
                  <a:lnTo>
                    <a:pt x="304304" y="127088"/>
                  </a:lnTo>
                  <a:lnTo>
                    <a:pt x="311175" y="92760"/>
                  </a:lnTo>
                  <a:close/>
                </a:path>
                <a:path w="3305175" h="181609">
                  <a:moveTo>
                    <a:pt x="435584" y="150926"/>
                  </a:moveTo>
                  <a:lnTo>
                    <a:pt x="433628" y="148729"/>
                  </a:lnTo>
                  <a:lnTo>
                    <a:pt x="368617" y="148729"/>
                  </a:lnTo>
                  <a:lnTo>
                    <a:pt x="368617" y="9169"/>
                  </a:lnTo>
                  <a:lnTo>
                    <a:pt x="366407" y="6972"/>
                  </a:lnTo>
                  <a:lnTo>
                    <a:pt x="338797" y="6972"/>
                  </a:lnTo>
                  <a:lnTo>
                    <a:pt x="336829" y="9169"/>
                  </a:lnTo>
                  <a:lnTo>
                    <a:pt x="336829" y="175882"/>
                  </a:lnTo>
                  <a:lnTo>
                    <a:pt x="338797" y="178066"/>
                  </a:lnTo>
                  <a:lnTo>
                    <a:pt x="433628" y="178066"/>
                  </a:lnTo>
                  <a:lnTo>
                    <a:pt x="435584" y="175882"/>
                  </a:lnTo>
                  <a:lnTo>
                    <a:pt x="435584" y="150926"/>
                  </a:lnTo>
                  <a:close/>
                </a:path>
                <a:path w="3305175" h="181609">
                  <a:moveTo>
                    <a:pt x="499630" y="9169"/>
                  </a:moveTo>
                  <a:lnTo>
                    <a:pt x="497420" y="6972"/>
                  </a:lnTo>
                  <a:lnTo>
                    <a:pt x="469811" y="6972"/>
                  </a:lnTo>
                  <a:lnTo>
                    <a:pt x="467601" y="9169"/>
                  </a:lnTo>
                  <a:lnTo>
                    <a:pt x="467601" y="175882"/>
                  </a:lnTo>
                  <a:lnTo>
                    <a:pt x="469811" y="178066"/>
                  </a:lnTo>
                  <a:lnTo>
                    <a:pt x="497420" y="178066"/>
                  </a:lnTo>
                  <a:lnTo>
                    <a:pt x="499630" y="175882"/>
                  </a:lnTo>
                  <a:lnTo>
                    <a:pt x="499630" y="9169"/>
                  </a:lnTo>
                  <a:close/>
                </a:path>
                <a:path w="3305175" h="181609">
                  <a:moveTo>
                    <a:pt x="646518" y="9169"/>
                  </a:moveTo>
                  <a:lnTo>
                    <a:pt x="644575" y="6972"/>
                  </a:lnTo>
                  <a:lnTo>
                    <a:pt x="532371" y="6972"/>
                  </a:lnTo>
                  <a:lnTo>
                    <a:pt x="530402" y="9169"/>
                  </a:lnTo>
                  <a:lnTo>
                    <a:pt x="530402" y="34086"/>
                  </a:lnTo>
                  <a:lnTo>
                    <a:pt x="532371" y="36309"/>
                  </a:lnTo>
                  <a:lnTo>
                    <a:pt x="572452" y="36309"/>
                  </a:lnTo>
                  <a:lnTo>
                    <a:pt x="572452" y="175882"/>
                  </a:lnTo>
                  <a:lnTo>
                    <a:pt x="574662" y="178066"/>
                  </a:lnTo>
                  <a:lnTo>
                    <a:pt x="602284" y="178066"/>
                  </a:lnTo>
                  <a:lnTo>
                    <a:pt x="604481" y="175882"/>
                  </a:lnTo>
                  <a:lnTo>
                    <a:pt x="604481" y="36309"/>
                  </a:lnTo>
                  <a:lnTo>
                    <a:pt x="644575" y="36309"/>
                  </a:lnTo>
                  <a:lnTo>
                    <a:pt x="646518" y="34086"/>
                  </a:lnTo>
                  <a:lnTo>
                    <a:pt x="646518" y="9169"/>
                  </a:lnTo>
                  <a:close/>
                </a:path>
                <a:path w="3305175" h="181609">
                  <a:moveTo>
                    <a:pt x="783145" y="9169"/>
                  </a:moveTo>
                  <a:lnTo>
                    <a:pt x="781215" y="6972"/>
                  </a:lnTo>
                  <a:lnTo>
                    <a:pt x="676351" y="6972"/>
                  </a:lnTo>
                  <a:lnTo>
                    <a:pt x="674395" y="9169"/>
                  </a:lnTo>
                  <a:lnTo>
                    <a:pt x="674395" y="175882"/>
                  </a:lnTo>
                  <a:lnTo>
                    <a:pt x="676351" y="178066"/>
                  </a:lnTo>
                  <a:lnTo>
                    <a:pt x="781215" y="178066"/>
                  </a:lnTo>
                  <a:lnTo>
                    <a:pt x="783145" y="175882"/>
                  </a:lnTo>
                  <a:lnTo>
                    <a:pt x="783145" y="150926"/>
                  </a:lnTo>
                  <a:lnTo>
                    <a:pt x="781215" y="148729"/>
                  </a:lnTo>
                  <a:lnTo>
                    <a:pt x="706158" y="148729"/>
                  </a:lnTo>
                  <a:lnTo>
                    <a:pt x="706158" y="105956"/>
                  </a:lnTo>
                  <a:lnTo>
                    <a:pt x="768985" y="105956"/>
                  </a:lnTo>
                  <a:lnTo>
                    <a:pt x="771182" y="104013"/>
                  </a:lnTo>
                  <a:lnTo>
                    <a:pt x="771182" y="78574"/>
                  </a:lnTo>
                  <a:lnTo>
                    <a:pt x="768985" y="76377"/>
                  </a:lnTo>
                  <a:lnTo>
                    <a:pt x="706158" y="76377"/>
                  </a:lnTo>
                  <a:lnTo>
                    <a:pt x="706158" y="36309"/>
                  </a:lnTo>
                  <a:lnTo>
                    <a:pt x="781215" y="36309"/>
                  </a:lnTo>
                  <a:lnTo>
                    <a:pt x="783145" y="34086"/>
                  </a:lnTo>
                  <a:lnTo>
                    <a:pt x="783145" y="9169"/>
                  </a:lnTo>
                  <a:close/>
                </a:path>
                <a:path w="3305175" h="181609">
                  <a:moveTo>
                    <a:pt x="957910" y="151904"/>
                  </a:moveTo>
                  <a:lnTo>
                    <a:pt x="955967" y="150202"/>
                  </a:lnTo>
                  <a:lnTo>
                    <a:pt x="954316" y="148501"/>
                  </a:lnTo>
                  <a:lnTo>
                    <a:pt x="940828" y="134569"/>
                  </a:lnTo>
                  <a:lnTo>
                    <a:pt x="939368" y="133096"/>
                  </a:lnTo>
                  <a:lnTo>
                    <a:pt x="936650" y="132829"/>
                  </a:lnTo>
                  <a:lnTo>
                    <a:pt x="934694" y="134569"/>
                  </a:lnTo>
                  <a:lnTo>
                    <a:pt x="926592" y="140246"/>
                  </a:lnTo>
                  <a:lnTo>
                    <a:pt x="917663" y="144640"/>
                  </a:lnTo>
                  <a:lnTo>
                    <a:pt x="907897" y="147485"/>
                  </a:lnTo>
                  <a:lnTo>
                    <a:pt x="897305" y="148501"/>
                  </a:lnTo>
                  <a:lnTo>
                    <a:pt x="875550" y="143967"/>
                  </a:lnTo>
                  <a:lnTo>
                    <a:pt x="858189" y="131711"/>
                  </a:lnTo>
                  <a:lnTo>
                    <a:pt x="846696" y="113728"/>
                  </a:lnTo>
                  <a:lnTo>
                    <a:pt x="842543" y="92011"/>
                  </a:lnTo>
                  <a:lnTo>
                    <a:pt x="846658" y="70116"/>
                  </a:lnTo>
                  <a:lnTo>
                    <a:pt x="858075" y="51993"/>
                  </a:lnTo>
                  <a:lnTo>
                    <a:pt x="875347" y="39624"/>
                  </a:lnTo>
                  <a:lnTo>
                    <a:pt x="897064" y="35064"/>
                  </a:lnTo>
                  <a:lnTo>
                    <a:pt x="907275" y="36042"/>
                  </a:lnTo>
                  <a:lnTo>
                    <a:pt x="917168" y="38887"/>
                  </a:lnTo>
                  <a:lnTo>
                    <a:pt x="926414" y="43421"/>
                  </a:lnTo>
                  <a:lnTo>
                    <a:pt x="934694" y="49491"/>
                  </a:lnTo>
                  <a:lnTo>
                    <a:pt x="936650" y="51460"/>
                  </a:lnTo>
                  <a:lnTo>
                    <a:pt x="939101" y="51460"/>
                  </a:lnTo>
                  <a:lnTo>
                    <a:pt x="940828" y="49491"/>
                  </a:lnTo>
                  <a:lnTo>
                    <a:pt x="954786" y="35064"/>
                  </a:lnTo>
                  <a:lnTo>
                    <a:pt x="955725" y="34086"/>
                  </a:lnTo>
                  <a:lnTo>
                    <a:pt x="957694" y="32131"/>
                  </a:lnTo>
                  <a:lnTo>
                    <a:pt x="957694" y="29210"/>
                  </a:lnTo>
                  <a:lnTo>
                    <a:pt x="913650" y="5969"/>
                  </a:lnTo>
                  <a:lnTo>
                    <a:pt x="896327" y="4521"/>
                  </a:lnTo>
                  <a:lnTo>
                    <a:pt x="861923" y="11430"/>
                  </a:lnTo>
                  <a:lnTo>
                    <a:pt x="833882" y="30302"/>
                  </a:lnTo>
                  <a:lnTo>
                    <a:pt x="815009" y="58343"/>
                  </a:lnTo>
                  <a:lnTo>
                    <a:pt x="808101" y="92760"/>
                  </a:lnTo>
                  <a:lnTo>
                    <a:pt x="815009" y="127088"/>
                  </a:lnTo>
                  <a:lnTo>
                    <a:pt x="833882" y="154952"/>
                  </a:lnTo>
                  <a:lnTo>
                    <a:pt x="861923" y="173659"/>
                  </a:lnTo>
                  <a:lnTo>
                    <a:pt x="896327" y="180505"/>
                  </a:lnTo>
                  <a:lnTo>
                    <a:pt x="912456" y="179070"/>
                  </a:lnTo>
                  <a:lnTo>
                    <a:pt x="955725" y="156806"/>
                  </a:lnTo>
                  <a:lnTo>
                    <a:pt x="957910" y="151904"/>
                  </a:lnTo>
                  <a:close/>
                </a:path>
                <a:path w="3305175" h="181609">
                  <a:moveTo>
                    <a:pt x="1132674" y="9169"/>
                  </a:moveTo>
                  <a:lnTo>
                    <a:pt x="1130490" y="6972"/>
                  </a:lnTo>
                  <a:lnTo>
                    <a:pt x="1102880" y="6972"/>
                  </a:lnTo>
                  <a:lnTo>
                    <a:pt x="1100912" y="9169"/>
                  </a:lnTo>
                  <a:lnTo>
                    <a:pt x="1100912" y="112560"/>
                  </a:lnTo>
                  <a:lnTo>
                    <a:pt x="1100683" y="112560"/>
                  </a:lnTo>
                  <a:lnTo>
                    <a:pt x="1059027" y="68300"/>
                  </a:lnTo>
                  <a:lnTo>
                    <a:pt x="998994" y="4521"/>
                  </a:lnTo>
                  <a:lnTo>
                    <a:pt x="990434" y="4521"/>
                  </a:lnTo>
                  <a:lnTo>
                    <a:pt x="988225" y="6489"/>
                  </a:lnTo>
                  <a:lnTo>
                    <a:pt x="988225" y="175882"/>
                  </a:lnTo>
                  <a:lnTo>
                    <a:pt x="990434" y="178066"/>
                  </a:lnTo>
                  <a:lnTo>
                    <a:pt x="1017816" y="178066"/>
                  </a:lnTo>
                  <a:lnTo>
                    <a:pt x="1019759" y="175882"/>
                  </a:lnTo>
                  <a:lnTo>
                    <a:pt x="1019759" y="68300"/>
                  </a:lnTo>
                  <a:lnTo>
                    <a:pt x="1020025" y="68300"/>
                  </a:lnTo>
                  <a:lnTo>
                    <a:pt x="1122184" y="180505"/>
                  </a:lnTo>
                  <a:lnTo>
                    <a:pt x="1130490" y="180505"/>
                  </a:lnTo>
                  <a:lnTo>
                    <a:pt x="1132674" y="178562"/>
                  </a:lnTo>
                  <a:lnTo>
                    <a:pt x="1132674" y="112560"/>
                  </a:lnTo>
                  <a:lnTo>
                    <a:pt x="1132674" y="9169"/>
                  </a:lnTo>
                  <a:close/>
                </a:path>
                <a:path w="3305175" h="181609">
                  <a:moveTo>
                    <a:pt x="1206754" y="9169"/>
                  </a:moveTo>
                  <a:lnTo>
                    <a:pt x="1204556" y="6972"/>
                  </a:lnTo>
                  <a:lnTo>
                    <a:pt x="1176934" y="6972"/>
                  </a:lnTo>
                  <a:lnTo>
                    <a:pt x="1174737" y="9169"/>
                  </a:lnTo>
                  <a:lnTo>
                    <a:pt x="1174737" y="175882"/>
                  </a:lnTo>
                  <a:lnTo>
                    <a:pt x="1176934" y="178066"/>
                  </a:lnTo>
                  <a:lnTo>
                    <a:pt x="1204556" y="178066"/>
                  </a:lnTo>
                  <a:lnTo>
                    <a:pt x="1206754" y="175882"/>
                  </a:lnTo>
                  <a:lnTo>
                    <a:pt x="1206754" y="9169"/>
                  </a:lnTo>
                  <a:close/>
                </a:path>
                <a:path w="3305175" h="181609">
                  <a:moveTo>
                    <a:pt x="1388605" y="151904"/>
                  </a:moveTo>
                  <a:lnTo>
                    <a:pt x="1386662" y="150202"/>
                  </a:lnTo>
                  <a:lnTo>
                    <a:pt x="1385011" y="148501"/>
                  </a:lnTo>
                  <a:lnTo>
                    <a:pt x="1371523" y="134569"/>
                  </a:lnTo>
                  <a:lnTo>
                    <a:pt x="1370037" y="133096"/>
                  </a:lnTo>
                  <a:lnTo>
                    <a:pt x="1367345" y="132829"/>
                  </a:lnTo>
                  <a:lnTo>
                    <a:pt x="1365377" y="134569"/>
                  </a:lnTo>
                  <a:lnTo>
                    <a:pt x="1357274" y="140246"/>
                  </a:lnTo>
                  <a:lnTo>
                    <a:pt x="1348346" y="144640"/>
                  </a:lnTo>
                  <a:lnTo>
                    <a:pt x="1338580" y="147485"/>
                  </a:lnTo>
                  <a:lnTo>
                    <a:pt x="1327988" y="148501"/>
                  </a:lnTo>
                  <a:lnTo>
                    <a:pt x="1306233" y="143967"/>
                  </a:lnTo>
                  <a:lnTo>
                    <a:pt x="1288872" y="131711"/>
                  </a:lnTo>
                  <a:lnTo>
                    <a:pt x="1277378" y="113728"/>
                  </a:lnTo>
                  <a:lnTo>
                    <a:pt x="1273225" y="92011"/>
                  </a:lnTo>
                  <a:lnTo>
                    <a:pt x="1277340" y="70116"/>
                  </a:lnTo>
                  <a:lnTo>
                    <a:pt x="1288757" y="51993"/>
                  </a:lnTo>
                  <a:lnTo>
                    <a:pt x="1306029" y="39624"/>
                  </a:lnTo>
                  <a:lnTo>
                    <a:pt x="1327746" y="35064"/>
                  </a:lnTo>
                  <a:lnTo>
                    <a:pt x="1337957" y="36042"/>
                  </a:lnTo>
                  <a:lnTo>
                    <a:pt x="1347851" y="38887"/>
                  </a:lnTo>
                  <a:lnTo>
                    <a:pt x="1357096" y="43421"/>
                  </a:lnTo>
                  <a:lnTo>
                    <a:pt x="1365377" y="49491"/>
                  </a:lnTo>
                  <a:lnTo>
                    <a:pt x="1367345" y="51460"/>
                  </a:lnTo>
                  <a:lnTo>
                    <a:pt x="1369783" y="51460"/>
                  </a:lnTo>
                  <a:lnTo>
                    <a:pt x="1371523" y="49491"/>
                  </a:lnTo>
                  <a:lnTo>
                    <a:pt x="1385468" y="35064"/>
                  </a:lnTo>
                  <a:lnTo>
                    <a:pt x="1386408" y="34086"/>
                  </a:lnTo>
                  <a:lnTo>
                    <a:pt x="1388364" y="32131"/>
                  </a:lnTo>
                  <a:lnTo>
                    <a:pt x="1388364" y="29210"/>
                  </a:lnTo>
                  <a:lnTo>
                    <a:pt x="1344333" y="5969"/>
                  </a:lnTo>
                  <a:lnTo>
                    <a:pt x="1327010" y="4521"/>
                  </a:lnTo>
                  <a:lnTo>
                    <a:pt x="1292606" y="11430"/>
                  </a:lnTo>
                  <a:lnTo>
                    <a:pt x="1264577" y="30302"/>
                  </a:lnTo>
                  <a:lnTo>
                    <a:pt x="1245704" y="58343"/>
                  </a:lnTo>
                  <a:lnTo>
                    <a:pt x="1238783" y="92760"/>
                  </a:lnTo>
                  <a:lnTo>
                    <a:pt x="1245704" y="127088"/>
                  </a:lnTo>
                  <a:lnTo>
                    <a:pt x="1264577" y="154952"/>
                  </a:lnTo>
                  <a:lnTo>
                    <a:pt x="1292606" y="173659"/>
                  </a:lnTo>
                  <a:lnTo>
                    <a:pt x="1327010" y="180505"/>
                  </a:lnTo>
                  <a:lnTo>
                    <a:pt x="1343139" y="179070"/>
                  </a:lnTo>
                  <a:lnTo>
                    <a:pt x="1386408" y="156806"/>
                  </a:lnTo>
                  <a:lnTo>
                    <a:pt x="1388605" y="151904"/>
                  </a:lnTo>
                  <a:close/>
                </a:path>
                <a:path w="3305175" h="181609">
                  <a:moveTo>
                    <a:pt x="1584883" y="92760"/>
                  </a:moveTo>
                  <a:lnTo>
                    <a:pt x="1578013" y="58343"/>
                  </a:lnTo>
                  <a:lnTo>
                    <a:pt x="1563255" y="36309"/>
                  </a:lnTo>
                  <a:lnTo>
                    <a:pt x="1559229" y="30302"/>
                  </a:lnTo>
                  <a:lnTo>
                    <a:pt x="1553095" y="26162"/>
                  </a:lnTo>
                  <a:lnTo>
                    <a:pt x="1553095" y="92760"/>
                  </a:lnTo>
                  <a:lnTo>
                    <a:pt x="1548650" y="114490"/>
                  </a:lnTo>
                  <a:lnTo>
                    <a:pt x="1536547" y="132283"/>
                  </a:lnTo>
                  <a:lnTo>
                    <a:pt x="1518666" y="144310"/>
                  </a:lnTo>
                  <a:lnTo>
                    <a:pt x="1496898" y="148729"/>
                  </a:lnTo>
                  <a:lnTo>
                    <a:pt x="1475155" y="144310"/>
                  </a:lnTo>
                  <a:lnTo>
                    <a:pt x="1457350" y="132283"/>
                  </a:lnTo>
                  <a:lnTo>
                    <a:pt x="1445323" y="114490"/>
                  </a:lnTo>
                  <a:lnTo>
                    <a:pt x="1440903" y="92760"/>
                  </a:lnTo>
                  <a:lnTo>
                    <a:pt x="1445323" y="70942"/>
                  </a:lnTo>
                  <a:lnTo>
                    <a:pt x="1457350" y="52971"/>
                  </a:lnTo>
                  <a:lnTo>
                    <a:pt x="1475155" y="40792"/>
                  </a:lnTo>
                  <a:lnTo>
                    <a:pt x="1496898" y="36309"/>
                  </a:lnTo>
                  <a:lnTo>
                    <a:pt x="1518666" y="40792"/>
                  </a:lnTo>
                  <a:lnTo>
                    <a:pt x="1536547" y="52971"/>
                  </a:lnTo>
                  <a:lnTo>
                    <a:pt x="1548650" y="70942"/>
                  </a:lnTo>
                  <a:lnTo>
                    <a:pt x="1553095" y="92760"/>
                  </a:lnTo>
                  <a:lnTo>
                    <a:pt x="1553095" y="26162"/>
                  </a:lnTo>
                  <a:lnTo>
                    <a:pt x="1531277" y="11430"/>
                  </a:lnTo>
                  <a:lnTo>
                    <a:pt x="1496898" y="4521"/>
                  </a:lnTo>
                  <a:lnTo>
                    <a:pt x="1462557" y="11430"/>
                  </a:lnTo>
                  <a:lnTo>
                    <a:pt x="1434680" y="30302"/>
                  </a:lnTo>
                  <a:lnTo>
                    <a:pt x="1415973" y="58343"/>
                  </a:lnTo>
                  <a:lnTo>
                    <a:pt x="1409141" y="92760"/>
                  </a:lnTo>
                  <a:lnTo>
                    <a:pt x="1415973" y="127088"/>
                  </a:lnTo>
                  <a:lnTo>
                    <a:pt x="1434680" y="154952"/>
                  </a:lnTo>
                  <a:lnTo>
                    <a:pt x="1462557" y="173659"/>
                  </a:lnTo>
                  <a:lnTo>
                    <a:pt x="1496898" y="180505"/>
                  </a:lnTo>
                  <a:lnTo>
                    <a:pt x="1531277" y="173659"/>
                  </a:lnTo>
                  <a:lnTo>
                    <a:pt x="1559229" y="154952"/>
                  </a:lnTo>
                  <a:lnTo>
                    <a:pt x="1563433" y="148729"/>
                  </a:lnTo>
                  <a:lnTo>
                    <a:pt x="1578013" y="127088"/>
                  </a:lnTo>
                  <a:lnTo>
                    <a:pt x="1584883" y="92760"/>
                  </a:lnTo>
                  <a:close/>
                </a:path>
                <a:path w="3305175" h="181609">
                  <a:moveTo>
                    <a:pt x="1946148" y="176390"/>
                  </a:moveTo>
                  <a:lnTo>
                    <a:pt x="1945398" y="172847"/>
                  </a:lnTo>
                  <a:lnTo>
                    <a:pt x="1925218" y="62674"/>
                  </a:lnTo>
                  <a:lnTo>
                    <a:pt x="1914436" y="3784"/>
                  </a:lnTo>
                  <a:lnTo>
                    <a:pt x="1913915" y="1803"/>
                  </a:lnTo>
                  <a:lnTo>
                    <a:pt x="1911934" y="0"/>
                  </a:lnTo>
                  <a:lnTo>
                    <a:pt x="1904149" y="0"/>
                  </a:lnTo>
                  <a:lnTo>
                    <a:pt x="1902117" y="1282"/>
                  </a:lnTo>
                  <a:lnTo>
                    <a:pt x="1901609" y="2794"/>
                  </a:lnTo>
                  <a:lnTo>
                    <a:pt x="1849297" y="131343"/>
                  </a:lnTo>
                  <a:lnTo>
                    <a:pt x="1848256" y="131343"/>
                  </a:lnTo>
                  <a:lnTo>
                    <a:pt x="1820176" y="62674"/>
                  </a:lnTo>
                  <a:lnTo>
                    <a:pt x="1795691" y="2794"/>
                  </a:lnTo>
                  <a:lnTo>
                    <a:pt x="1795183" y="1282"/>
                  </a:lnTo>
                  <a:lnTo>
                    <a:pt x="1792909" y="0"/>
                  </a:lnTo>
                  <a:lnTo>
                    <a:pt x="1785378" y="0"/>
                  </a:lnTo>
                  <a:lnTo>
                    <a:pt x="1783359" y="1803"/>
                  </a:lnTo>
                  <a:lnTo>
                    <a:pt x="1782838" y="3784"/>
                  </a:lnTo>
                  <a:lnTo>
                    <a:pt x="1751647" y="172847"/>
                  </a:lnTo>
                  <a:lnTo>
                    <a:pt x="1751139" y="176390"/>
                  </a:lnTo>
                  <a:lnTo>
                    <a:pt x="1752917" y="178638"/>
                  </a:lnTo>
                  <a:lnTo>
                    <a:pt x="1774786" y="178638"/>
                  </a:lnTo>
                  <a:lnTo>
                    <a:pt x="1777060" y="176898"/>
                  </a:lnTo>
                  <a:lnTo>
                    <a:pt x="1777301" y="175107"/>
                  </a:lnTo>
                  <a:lnTo>
                    <a:pt x="1795424" y="62674"/>
                  </a:lnTo>
                  <a:lnTo>
                    <a:pt x="1796453" y="62674"/>
                  </a:lnTo>
                  <a:lnTo>
                    <a:pt x="1841995" y="178396"/>
                  </a:lnTo>
                  <a:lnTo>
                    <a:pt x="1842477" y="179882"/>
                  </a:lnTo>
                  <a:lnTo>
                    <a:pt x="1844243" y="181152"/>
                  </a:lnTo>
                  <a:lnTo>
                    <a:pt x="1853044" y="181152"/>
                  </a:lnTo>
                  <a:lnTo>
                    <a:pt x="1854530" y="179882"/>
                  </a:lnTo>
                  <a:lnTo>
                    <a:pt x="1855050" y="178396"/>
                  </a:lnTo>
                  <a:lnTo>
                    <a:pt x="1873465" y="131343"/>
                  </a:lnTo>
                  <a:lnTo>
                    <a:pt x="1900351" y="62674"/>
                  </a:lnTo>
                  <a:lnTo>
                    <a:pt x="1901088" y="62674"/>
                  </a:lnTo>
                  <a:lnTo>
                    <a:pt x="1919719" y="175107"/>
                  </a:lnTo>
                  <a:lnTo>
                    <a:pt x="1920227" y="176898"/>
                  </a:lnTo>
                  <a:lnTo>
                    <a:pt x="1922233" y="178638"/>
                  </a:lnTo>
                  <a:lnTo>
                    <a:pt x="1944408" y="178638"/>
                  </a:lnTo>
                  <a:lnTo>
                    <a:pt x="1946148" y="176390"/>
                  </a:lnTo>
                  <a:close/>
                </a:path>
                <a:path w="3305175" h="181609">
                  <a:moveTo>
                    <a:pt x="2008543" y="4813"/>
                  </a:moveTo>
                  <a:lnTo>
                    <a:pt x="2006295" y="2552"/>
                  </a:lnTo>
                  <a:lnTo>
                    <a:pt x="1984667" y="2552"/>
                  </a:lnTo>
                  <a:lnTo>
                    <a:pt x="1982368" y="4813"/>
                  </a:lnTo>
                  <a:lnTo>
                    <a:pt x="1982368" y="176390"/>
                  </a:lnTo>
                  <a:lnTo>
                    <a:pt x="1984667" y="178638"/>
                  </a:lnTo>
                  <a:lnTo>
                    <a:pt x="2006295" y="178638"/>
                  </a:lnTo>
                  <a:lnTo>
                    <a:pt x="2008543" y="176390"/>
                  </a:lnTo>
                  <a:lnTo>
                    <a:pt x="2008543" y="4813"/>
                  </a:lnTo>
                  <a:close/>
                </a:path>
                <a:path w="3305175" h="181609">
                  <a:moveTo>
                    <a:pt x="2156498" y="157543"/>
                  </a:moveTo>
                  <a:lnTo>
                    <a:pt x="2154466" y="155270"/>
                  </a:lnTo>
                  <a:lnTo>
                    <a:pt x="2083562" y="155270"/>
                  </a:lnTo>
                  <a:lnTo>
                    <a:pt x="2083562" y="4813"/>
                  </a:lnTo>
                  <a:lnTo>
                    <a:pt x="2081263" y="2552"/>
                  </a:lnTo>
                  <a:lnTo>
                    <a:pt x="2059381" y="2552"/>
                  </a:lnTo>
                  <a:lnTo>
                    <a:pt x="2057349" y="4813"/>
                  </a:lnTo>
                  <a:lnTo>
                    <a:pt x="2057349" y="176390"/>
                  </a:lnTo>
                  <a:lnTo>
                    <a:pt x="2059381" y="178638"/>
                  </a:lnTo>
                  <a:lnTo>
                    <a:pt x="2154466" y="178638"/>
                  </a:lnTo>
                  <a:lnTo>
                    <a:pt x="2156498" y="176390"/>
                  </a:lnTo>
                  <a:lnTo>
                    <a:pt x="2156498" y="157543"/>
                  </a:lnTo>
                  <a:close/>
                </a:path>
                <a:path w="3305175" h="181609">
                  <a:moveTo>
                    <a:pt x="2338425" y="175348"/>
                  </a:moveTo>
                  <a:lnTo>
                    <a:pt x="2336901" y="172123"/>
                  </a:lnTo>
                  <a:lnTo>
                    <a:pt x="2322525" y="140411"/>
                  </a:lnTo>
                  <a:lnTo>
                    <a:pt x="2312708" y="118757"/>
                  </a:lnTo>
                  <a:lnTo>
                    <a:pt x="2285796" y="59397"/>
                  </a:lnTo>
                  <a:lnTo>
                    <a:pt x="2285796" y="118757"/>
                  </a:lnTo>
                  <a:lnTo>
                    <a:pt x="2222931" y="118757"/>
                  </a:lnTo>
                  <a:lnTo>
                    <a:pt x="2253602" y="49834"/>
                  </a:lnTo>
                  <a:lnTo>
                    <a:pt x="2254885" y="49834"/>
                  </a:lnTo>
                  <a:lnTo>
                    <a:pt x="2285796" y="118757"/>
                  </a:lnTo>
                  <a:lnTo>
                    <a:pt x="2285796" y="59397"/>
                  </a:lnTo>
                  <a:lnTo>
                    <a:pt x="2281466" y="49834"/>
                  </a:lnTo>
                  <a:lnTo>
                    <a:pt x="2260155" y="2794"/>
                  </a:lnTo>
                  <a:lnTo>
                    <a:pt x="2259419" y="1282"/>
                  </a:lnTo>
                  <a:lnTo>
                    <a:pt x="2257145" y="0"/>
                  </a:lnTo>
                  <a:lnTo>
                    <a:pt x="2252116" y="0"/>
                  </a:lnTo>
                  <a:lnTo>
                    <a:pt x="2249830" y="1282"/>
                  </a:lnTo>
                  <a:lnTo>
                    <a:pt x="2249093" y="2794"/>
                  </a:lnTo>
                  <a:lnTo>
                    <a:pt x="2170341" y="175348"/>
                  </a:lnTo>
                  <a:lnTo>
                    <a:pt x="2172347" y="178638"/>
                  </a:lnTo>
                  <a:lnTo>
                    <a:pt x="2194991" y="178638"/>
                  </a:lnTo>
                  <a:lnTo>
                    <a:pt x="2197011" y="176657"/>
                  </a:lnTo>
                  <a:lnTo>
                    <a:pt x="2197760" y="174904"/>
                  </a:lnTo>
                  <a:lnTo>
                    <a:pt x="2201557" y="166230"/>
                  </a:lnTo>
                  <a:lnTo>
                    <a:pt x="2209279" y="149034"/>
                  </a:lnTo>
                  <a:lnTo>
                    <a:pt x="2213102" y="140411"/>
                  </a:lnTo>
                  <a:lnTo>
                    <a:pt x="2295372" y="140411"/>
                  </a:lnTo>
                  <a:lnTo>
                    <a:pt x="2310981" y="174904"/>
                  </a:lnTo>
                  <a:lnTo>
                    <a:pt x="2311997" y="177114"/>
                  </a:lnTo>
                  <a:lnTo>
                    <a:pt x="2313775" y="178638"/>
                  </a:lnTo>
                  <a:lnTo>
                    <a:pt x="2336406" y="178638"/>
                  </a:lnTo>
                  <a:lnTo>
                    <a:pt x="2338425" y="175348"/>
                  </a:lnTo>
                  <a:close/>
                </a:path>
                <a:path w="3305175" h="181609">
                  <a:moveTo>
                    <a:pt x="2508250" y="4813"/>
                  </a:moveTo>
                  <a:lnTo>
                    <a:pt x="2505976" y="2552"/>
                  </a:lnTo>
                  <a:lnTo>
                    <a:pt x="2484602" y="2552"/>
                  </a:lnTo>
                  <a:lnTo>
                    <a:pt x="2482570" y="4813"/>
                  </a:lnTo>
                  <a:lnTo>
                    <a:pt x="2482570" y="126301"/>
                  </a:lnTo>
                  <a:lnTo>
                    <a:pt x="2482329" y="126301"/>
                  </a:lnTo>
                  <a:lnTo>
                    <a:pt x="2417508" y="51346"/>
                  </a:lnTo>
                  <a:lnTo>
                    <a:pt x="2373122" y="0"/>
                  </a:lnTo>
                  <a:lnTo>
                    <a:pt x="2364321" y="0"/>
                  </a:lnTo>
                  <a:lnTo>
                    <a:pt x="2362060" y="2032"/>
                  </a:lnTo>
                  <a:lnTo>
                    <a:pt x="2362060" y="176390"/>
                  </a:lnTo>
                  <a:lnTo>
                    <a:pt x="2364321" y="178638"/>
                  </a:lnTo>
                  <a:lnTo>
                    <a:pt x="2385428" y="178638"/>
                  </a:lnTo>
                  <a:lnTo>
                    <a:pt x="2387460" y="176390"/>
                  </a:lnTo>
                  <a:lnTo>
                    <a:pt x="2387460" y="51346"/>
                  </a:lnTo>
                  <a:lnTo>
                    <a:pt x="2387727" y="51346"/>
                  </a:lnTo>
                  <a:lnTo>
                    <a:pt x="2496921" y="181152"/>
                  </a:lnTo>
                  <a:lnTo>
                    <a:pt x="2505976" y="181152"/>
                  </a:lnTo>
                  <a:lnTo>
                    <a:pt x="2508250" y="179158"/>
                  </a:lnTo>
                  <a:lnTo>
                    <a:pt x="2508250" y="126301"/>
                  </a:lnTo>
                  <a:lnTo>
                    <a:pt x="2508250" y="4813"/>
                  </a:lnTo>
                  <a:close/>
                </a:path>
                <a:path w="3305175" h="181609">
                  <a:moveTo>
                    <a:pt x="2725140" y="90855"/>
                  </a:moveTo>
                  <a:lnTo>
                    <a:pt x="2718054" y="55435"/>
                  </a:lnTo>
                  <a:lnTo>
                    <a:pt x="2699969" y="28435"/>
                  </a:lnTo>
                  <a:lnTo>
                    <a:pt x="2699969" y="90855"/>
                  </a:lnTo>
                  <a:lnTo>
                    <a:pt x="2694800" y="116192"/>
                  </a:lnTo>
                  <a:lnTo>
                    <a:pt x="2680741" y="136906"/>
                  </a:lnTo>
                  <a:lnTo>
                    <a:pt x="2659938" y="150901"/>
                  </a:lnTo>
                  <a:lnTo>
                    <a:pt x="2634538" y="156032"/>
                  </a:lnTo>
                  <a:lnTo>
                    <a:pt x="2609278" y="150901"/>
                  </a:lnTo>
                  <a:lnTo>
                    <a:pt x="2588564" y="136906"/>
                  </a:lnTo>
                  <a:lnTo>
                    <a:pt x="2574544" y="116192"/>
                  </a:lnTo>
                  <a:lnTo>
                    <a:pt x="2569387" y="90855"/>
                  </a:lnTo>
                  <a:lnTo>
                    <a:pt x="2574544" y="65519"/>
                  </a:lnTo>
                  <a:lnTo>
                    <a:pt x="2588564" y="44627"/>
                  </a:lnTo>
                  <a:lnTo>
                    <a:pt x="2609278" y="30441"/>
                  </a:lnTo>
                  <a:lnTo>
                    <a:pt x="2634538" y="25209"/>
                  </a:lnTo>
                  <a:lnTo>
                    <a:pt x="2659938" y="30441"/>
                  </a:lnTo>
                  <a:lnTo>
                    <a:pt x="2680741" y="44627"/>
                  </a:lnTo>
                  <a:lnTo>
                    <a:pt x="2694800" y="65519"/>
                  </a:lnTo>
                  <a:lnTo>
                    <a:pt x="2699969" y="90855"/>
                  </a:lnTo>
                  <a:lnTo>
                    <a:pt x="2699969" y="28435"/>
                  </a:lnTo>
                  <a:lnTo>
                    <a:pt x="2698712" y="26555"/>
                  </a:lnTo>
                  <a:lnTo>
                    <a:pt x="2696705" y="25209"/>
                  </a:lnTo>
                  <a:lnTo>
                    <a:pt x="2669933" y="7112"/>
                  </a:lnTo>
                  <a:lnTo>
                    <a:pt x="2634538" y="0"/>
                  </a:lnTo>
                  <a:lnTo>
                    <a:pt x="2599194" y="7112"/>
                  </a:lnTo>
                  <a:lnTo>
                    <a:pt x="2570518" y="26555"/>
                  </a:lnTo>
                  <a:lnTo>
                    <a:pt x="2551265" y="55435"/>
                  </a:lnTo>
                  <a:lnTo>
                    <a:pt x="2544229" y="90855"/>
                  </a:lnTo>
                  <a:lnTo>
                    <a:pt x="2551265" y="126187"/>
                  </a:lnTo>
                  <a:lnTo>
                    <a:pt x="2570518" y="154863"/>
                  </a:lnTo>
                  <a:lnTo>
                    <a:pt x="2599194" y="174117"/>
                  </a:lnTo>
                  <a:lnTo>
                    <a:pt x="2634538" y="181152"/>
                  </a:lnTo>
                  <a:lnTo>
                    <a:pt x="2669933" y="174117"/>
                  </a:lnTo>
                  <a:lnTo>
                    <a:pt x="2696984" y="156032"/>
                  </a:lnTo>
                  <a:lnTo>
                    <a:pt x="2698712" y="154863"/>
                  </a:lnTo>
                  <a:lnTo>
                    <a:pt x="2718054" y="126187"/>
                  </a:lnTo>
                  <a:lnTo>
                    <a:pt x="2725140" y="90855"/>
                  </a:lnTo>
                  <a:close/>
                </a:path>
                <a:path w="3305175" h="181609">
                  <a:moveTo>
                    <a:pt x="2891002" y="160489"/>
                  </a:moveTo>
                  <a:lnTo>
                    <a:pt x="2888970" y="158508"/>
                  </a:lnTo>
                  <a:lnTo>
                    <a:pt x="2858528" y="158508"/>
                  </a:lnTo>
                  <a:lnTo>
                    <a:pt x="2858528" y="46062"/>
                  </a:lnTo>
                  <a:lnTo>
                    <a:pt x="2858528" y="9855"/>
                  </a:lnTo>
                  <a:lnTo>
                    <a:pt x="2856509" y="7594"/>
                  </a:lnTo>
                  <a:lnTo>
                    <a:pt x="2841663" y="7594"/>
                  </a:lnTo>
                  <a:lnTo>
                    <a:pt x="2804198" y="41541"/>
                  </a:lnTo>
                  <a:lnTo>
                    <a:pt x="2803169" y="42532"/>
                  </a:lnTo>
                  <a:lnTo>
                    <a:pt x="2802674" y="44564"/>
                  </a:lnTo>
                  <a:lnTo>
                    <a:pt x="2803423" y="46570"/>
                  </a:lnTo>
                  <a:lnTo>
                    <a:pt x="2806458" y="55359"/>
                  </a:lnTo>
                  <a:lnTo>
                    <a:pt x="2807220" y="57619"/>
                  </a:lnTo>
                  <a:lnTo>
                    <a:pt x="2809710" y="58140"/>
                  </a:lnTo>
                  <a:lnTo>
                    <a:pt x="2811983" y="57150"/>
                  </a:lnTo>
                  <a:lnTo>
                    <a:pt x="2833865" y="46062"/>
                  </a:lnTo>
                  <a:lnTo>
                    <a:pt x="2833865" y="158508"/>
                  </a:lnTo>
                  <a:lnTo>
                    <a:pt x="2795867" y="158508"/>
                  </a:lnTo>
                  <a:lnTo>
                    <a:pt x="2793873" y="160489"/>
                  </a:lnTo>
                  <a:lnTo>
                    <a:pt x="2793873" y="176657"/>
                  </a:lnTo>
                  <a:lnTo>
                    <a:pt x="2795867" y="178638"/>
                  </a:lnTo>
                  <a:lnTo>
                    <a:pt x="2888970" y="178638"/>
                  </a:lnTo>
                  <a:lnTo>
                    <a:pt x="2891002" y="176657"/>
                  </a:lnTo>
                  <a:lnTo>
                    <a:pt x="2891002" y="160489"/>
                  </a:lnTo>
                  <a:close/>
                </a:path>
                <a:path w="3305175" h="181609">
                  <a:moveTo>
                    <a:pt x="3035655" y="132829"/>
                  </a:moveTo>
                  <a:lnTo>
                    <a:pt x="3032518" y="117894"/>
                  </a:lnTo>
                  <a:lnTo>
                    <a:pt x="3024771" y="105714"/>
                  </a:lnTo>
                  <a:lnTo>
                    <a:pt x="3021965" y="103136"/>
                  </a:lnTo>
                  <a:lnTo>
                    <a:pt x="3014853" y="96596"/>
                  </a:lnTo>
                  <a:lnTo>
                    <a:pt x="3009481" y="93395"/>
                  </a:lnTo>
                  <a:lnTo>
                    <a:pt x="3009481" y="133375"/>
                  </a:lnTo>
                  <a:lnTo>
                    <a:pt x="3006953" y="144754"/>
                  </a:lnTo>
                  <a:lnTo>
                    <a:pt x="3000070" y="153390"/>
                  </a:lnTo>
                  <a:lnTo>
                    <a:pt x="2989846" y="158851"/>
                  </a:lnTo>
                  <a:lnTo>
                    <a:pt x="2977286" y="160769"/>
                  </a:lnTo>
                  <a:lnTo>
                    <a:pt x="2965323" y="158813"/>
                  </a:lnTo>
                  <a:lnTo>
                    <a:pt x="2955213" y="153289"/>
                  </a:lnTo>
                  <a:lnTo>
                    <a:pt x="2948216" y="144653"/>
                  </a:lnTo>
                  <a:lnTo>
                    <a:pt x="2945612" y="133375"/>
                  </a:lnTo>
                  <a:lnTo>
                    <a:pt x="2947720" y="123431"/>
                  </a:lnTo>
                  <a:lnTo>
                    <a:pt x="2953918" y="114363"/>
                  </a:lnTo>
                  <a:lnTo>
                    <a:pt x="2963926" y="107251"/>
                  </a:lnTo>
                  <a:lnTo>
                    <a:pt x="2977527" y="103136"/>
                  </a:lnTo>
                  <a:lnTo>
                    <a:pt x="2991116" y="107251"/>
                  </a:lnTo>
                  <a:lnTo>
                    <a:pt x="3001137" y="114363"/>
                  </a:lnTo>
                  <a:lnTo>
                    <a:pt x="3007347" y="123431"/>
                  </a:lnTo>
                  <a:lnTo>
                    <a:pt x="3009481" y="133375"/>
                  </a:lnTo>
                  <a:lnTo>
                    <a:pt x="3009481" y="93395"/>
                  </a:lnTo>
                  <a:lnTo>
                    <a:pt x="3005226" y="90855"/>
                  </a:lnTo>
                  <a:lnTo>
                    <a:pt x="3005226" y="89852"/>
                  </a:lnTo>
                  <a:lnTo>
                    <a:pt x="3013824" y="84175"/>
                  </a:lnTo>
                  <a:lnTo>
                    <a:pt x="3018917" y="79019"/>
                  </a:lnTo>
                  <a:lnTo>
                    <a:pt x="3022231" y="75653"/>
                  </a:lnTo>
                  <a:lnTo>
                    <a:pt x="3028607" y="64541"/>
                  </a:lnTo>
                  <a:lnTo>
                    <a:pt x="3031147" y="51104"/>
                  </a:lnTo>
                  <a:lnTo>
                    <a:pt x="3027083" y="32219"/>
                  </a:lnTo>
                  <a:lnTo>
                    <a:pt x="3022003" y="25679"/>
                  </a:lnTo>
                  <a:lnTo>
                    <a:pt x="3015818" y="17691"/>
                  </a:lnTo>
                  <a:lnTo>
                    <a:pt x="3005734" y="12179"/>
                  </a:lnTo>
                  <a:lnTo>
                    <a:pt x="3005734" y="52095"/>
                  </a:lnTo>
                  <a:lnTo>
                    <a:pt x="3004045" y="61544"/>
                  </a:lnTo>
                  <a:lnTo>
                    <a:pt x="2998901" y="69519"/>
                  </a:lnTo>
                  <a:lnTo>
                    <a:pt x="2990113" y="75526"/>
                  </a:lnTo>
                  <a:lnTo>
                    <a:pt x="2977527" y="79019"/>
                  </a:lnTo>
                  <a:lnTo>
                    <a:pt x="2964853" y="75438"/>
                  </a:lnTo>
                  <a:lnTo>
                    <a:pt x="2956077" y="69507"/>
                  </a:lnTo>
                  <a:lnTo>
                    <a:pt x="2950984" y="61607"/>
                  </a:lnTo>
                  <a:lnTo>
                    <a:pt x="2949346" y="52095"/>
                  </a:lnTo>
                  <a:lnTo>
                    <a:pt x="2951505" y="41490"/>
                  </a:lnTo>
                  <a:lnTo>
                    <a:pt x="2957398" y="33134"/>
                  </a:lnTo>
                  <a:lnTo>
                    <a:pt x="2966123" y="27647"/>
                  </a:lnTo>
                  <a:lnTo>
                    <a:pt x="2976765" y="25679"/>
                  </a:lnTo>
                  <a:lnTo>
                    <a:pt x="2988297" y="27647"/>
                  </a:lnTo>
                  <a:lnTo>
                    <a:pt x="2997479" y="33134"/>
                  </a:lnTo>
                  <a:lnTo>
                    <a:pt x="3003537" y="41490"/>
                  </a:lnTo>
                  <a:lnTo>
                    <a:pt x="3005734" y="52095"/>
                  </a:lnTo>
                  <a:lnTo>
                    <a:pt x="3005734" y="12179"/>
                  </a:lnTo>
                  <a:lnTo>
                    <a:pt x="2998749" y="8356"/>
                  </a:lnTo>
                  <a:lnTo>
                    <a:pt x="2977286" y="5054"/>
                  </a:lnTo>
                  <a:lnTo>
                    <a:pt x="2956204" y="8356"/>
                  </a:lnTo>
                  <a:lnTo>
                    <a:pt x="2939275" y="17691"/>
                  </a:lnTo>
                  <a:lnTo>
                    <a:pt x="2928023" y="32219"/>
                  </a:lnTo>
                  <a:lnTo>
                    <a:pt x="2923946" y="51104"/>
                  </a:lnTo>
                  <a:lnTo>
                    <a:pt x="2926473" y="64693"/>
                  </a:lnTo>
                  <a:lnTo>
                    <a:pt x="2932849" y="75882"/>
                  </a:lnTo>
                  <a:lnTo>
                    <a:pt x="2941243" y="84429"/>
                  </a:lnTo>
                  <a:lnTo>
                    <a:pt x="2949867" y="90093"/>
                  </a:lnTo>
                  <a:lnTo>
                    <a:pt x="2949867" y="90855"/>
                  </a:lnTo>
                  <a:lnTo>
                    <a:pt x="2941180" y="96139"/>
                  </a:lnTo>
                  <a:lnTo>
                    <a:pt x="2931147" y="105257"/>
                  </a:lnTo>
                  <a:lnTo>
                    <a:pt x="2922854" y="117652"/>
                  </a:lnTo>
                  <a:lnTo>
                    <a:pt x="2919412" y="132829"/>
                  </a:lnTo>
                  <a:lnTo>
                    <a:pt x="2923463" y="151942"/>
                  </a:lnTo>
                  <a:lnTo>
                    <a:pt x="2935020" y="167271"/>
                  </a:lnTo>
                  <a:lnTo>
                    <a:pt x="2953181" y="177457"/>
                  </a:lnTo>
                  <a:lnTo>
                    <a:pt x="2977045" y="181152"/>
                  </a:lnTo>
                  <a:lnTo>
                    <a:pt x="3001568" y="177457"/>
                  </a:lnTo>
                  <a:lnTo>
                    <a:pt x="3020009" y="167271"/>
                  </a:lnTo>
                  <a:lnTo>
                    <a:pt x="3024936" y="160769"/>
                  </a:lnTo>
                  <a:lnTo>
                    <a:pt x="3031617" y="151942"/>
                  </a:lnTo>
                  <a:lnTo>
                    <a:pt x="3035655" y="132829"/>
                  </a:lnTo>
                  <a:close/>
                </a:path>
                <a:path w="3305175" h="181609">
                  <a:moveTo>
                    <a:pt x="3177070" y="123532"/>
                  </a:moveTo>
                  <a:lnTo>
                    <a:pt x="3172599" y="100368"/>
                  </a:lnTo>
                  <a:lnTo>
                    <a:pt x="3165170" y="89611"/>
                  </a:lnTo>
                  <a:lnTo>
                    <a:pt x="3160776" y="83235"/>
                  </a:lnTo>
                  <a:lnTo>
                    <a:pt x="3153905" y="78905"/>
                  </a:lnTo>
                  <a:lnTo>
                    <a:pt x="3153905" y="123799"/>
                  </a:lnTo>
                  <a:lnTo>
                    <a:pt x="3151327" y="137185"/>
                  </a:lnTo>
                  <a:lnTo>
                    <a:pt x="3144278" y="148221"/>
                  </a:lnTo>
                  <a:lnTo>
                    <a:pt x="3133750" y="155740"/>
                  </a:lnTo>
                  <a:lnTo>
                    <a:pt x="3120720" y="158508"/>
                  </a:lnTo>
                  <a:lnTo>
                    <a:pt x="3103422" y="153695"/>
                  </a:lnTo>
                  <a:lnTo>
                    <a:pt x="3092297" y="141541"/>
                  </a:lnTo>
                  <a:lnTo>
                    <a:pt x="3086709" y="125425"/>
                  </a:lnTo>
                  <a:lnTo>
                    <a:pt x="3085985" y="108737"/>
                  </a:lnTo>
                  <a:lnTo>
                    <a:pt x="3089211" y="103809"/>
                  </a:lnTo>
                  <a:lnTo>
                    <a:pt x="3096323" y="97459"/>
                  </a:lnTo>
                  <a:lnTo>
                    <a:pt x="3106890" y="91948"/>
                  </a:lnTo>
                  <a:lnTo>
                    <a:pt x="3120479" y="89611"/>
                  </a:lnTo>
                  <a:lnTo>
                    <a:pt x="3133547" y="92290"/>
                  </a:lnTo>
                  <a:lnTo>
                    <a:pt x="3144164" y="99618"/>
                  </a:lnTo>
                  <a:lnTo>
                    <a:pt x="3151289" y="110490"/>
                  </a:lnTo>
                  <a:lnTo>
                    <a:pt x="3153905" y="123799"/>
                  </a:lnTo>
                  <a:lnTo>
                    <a:pt x="3153905" y="78905"/>
                  </a:lnTo>
                  <a:lnTo>
                    <a:pt x="3152889" y="78257"/>
                  </a:lnTo>
                  <a:lnTo>
                    <a:pt x="3143948" y="72605"/>
                  </a:lnTo>
                  <a:lnTo>
                    <a:pt x="3124492" y="68961"/>
                  </a:lnTo>
                  <a:lnTo>
                    <a:pt x="3112414" y="70231"/>
                  </a:lnTo>
                  <a:lnTo>
                    <a:pt x="3102165" y="73139"/>
                  </a:lnTo>
                  <a:lnTo>
                    <a:pt x="3094698" y="76276"/>
                  </a:lnTo>
                  <a:lnTo>
                    <a:pt x="3090989" y="78257"/>
                  </a:lnTo>
                  <a:lnTo>
                    <a:pt x="3102241" y="57048"/>
                  </a:lnTo>
                  <a:lnTo>
                    <a:pt x="3119729" y="40271"/>
                  </a:lnTo>
                  <a:lnTo>
                    <a:pt x="3137814" y="28587"/>
                  </a:lnTo>
                  <a:lnTo>
                    <a:pt x="3150882" y="22656"/>
                  </a:lnTo>
                  <a:lnTo>
                    <a:pt x="3155708" y="21145"/>
                  </a:lnTo>
                  <a:lnTo>
                    <a:pt x="3156686" y="18364"/>
                  </a:lnTo>
                  <a:lnTo>
                    <a:pt x="3155416" y="15379"/>
                  </a:lnTo>
                  <a:lnTo>
                    <a:pt x="3151162" y="5054"/>
                  </a:lnTo>
                  <a:lnTo>
                    <a:pt x="3150133" y="2273"/>
                  </a:lnTo>
                  <a:lnTo>
                    <a:pt x="3147872" y="1041"/>
                  </a:lnTo>
                  <a:lnTo>
                    <a:pt x="3094532" y="33362"/>
                  </a:lnTo>
                  <a:lnTo>
                    <a:pt x="3071330" y="65354"/>
                  </a:lnTo>
                  <a:lnTo>
                    <a:pt x="3061576" y="110680"/>
                  </a:lnTo>
                  <a:lnTo>
                    <a:pt x="3065183" y="138036"/>
                  </a:lnTo>
                  <a:lnTo>
                    <a:pt x="3076156" y="160451"/>
                  </a:lnTo>
                  <a:lnTo>
                    <a:pt x="3094685" y="175590"/>
                  </a:lnTo>
                  <a:lnTo>
                    <a:pt x="3120961" y="181152"/>
                  </a:lnTo>
                  <a:lnTo>
                    <a:pt x="3142564" y="176606"/>
                  </a:lnTo>
                  <a:lnTo>
                    <a:pt x="3160420" y="164236"/>
                  </a:lnTo>
                  <a:lnTo>
                    <a:pt x="3164230" y="158508"/>
                  </a:lnTo>
                  <a:lnTo>
                    <a:pt x="3172574" y="145923"/>
                  </a:lnTo>
                  <a:lnTo>
                    <a:pt x="3177070" y="123532"/>
                  </a:lnTo>
                  <a:close/>
                </a:path>
                <a:path w="3305175" h="181609">
                  <a:moveTo>
                    <a:pt x="3304654" y="133096"/>
                  </a:moveTo>
                  <a:lnTo>
                    <a:pt x="3301555" y="118135"/>
                  </a:lnTo>
                  <a:lnTo>
                    <a:pt x="3293846" y="105981"/>
                  </a:lnTo>
                  <a:lnTo>
                    <a:pt x="3283928" y="96951"/>
                  </a:lnTo>
                  <a:lnTo>
                    <a:pt x="3274174" y="91363"/>
                  </a:lnTo>
                  <a:lnTo>
                    <a:pt x="3274174" y="90614"/>
                  </a:lnTo>
                  <a:lnTo>
                    <a:pt x="3283000" y="84924"/>
                  </a:lnTo>
                  <a:lnTo>
                    <a:pt x="3291382" y="76136"/>
                  </a:lnTo>
                  <a:lnTo>
                    <a:pt x="3297656" y="64693"/>
                  </a:lnTo>
                  <a:lnTo>
                    <a:pt x="3300120" y="51104"/>
                  </a:lnTo>
                  <a:lnTo>
                    <a:pt x="3295980" y="32004"/>
                  </a:lnTo>
                  <a:lnTo>
                    <a:pt x="3292462" y="27457"/>
                  </a:lnTo>
                  <a:lnTo>
                    <a:pt x="3284753" y="17513"/>
                  </a:lnTo>
                  <a:lnTo>
                    <a:pt x="3268040" y="8280"/>
                  </a:lnTo>
                  <a:lnTo>
                    <a:pt x="3247504" y="5054"/>
                  </a:lnTo>
                  <a:lnTo>
                    <a:pt x="3228670" y="8509"/>
                  </a:lnTo>
                  <a:lnTo>
                    <a:pt x="3213951" y="16116"/>
                  </a:lnTo>
                  <a:lnTo>
                    <a:pt x="3204375" y="23723"/>
                  </a:lnTo>
                  <a:lnTo>
                    <a:pt x="3199206" y="28981"/>
                  </a:lnTo>
                  <a:lnTo>
                    <a:pt x="3198965" y="32004"/>
                  </a:lnTo>
                  <a:lnTo>
                    <a:pt x="3200958" y="33756"/>
                  </a:lnTo>
                  <a:lnTo>
                    <a:pt x="3210255" y="42049"/>
                  </a:lnTo>
                  <a:lnTo>
                    <a:pt x="3212541" y="44043"/>
                  </a:lnTo>
                  <a:lnTo>
                    <a:pt x="3215309" y="43561"/>
                  </a:lnTo>
                  <a:lnTo>
                    <a:pt x="3216808" y="41541"/>
                  </a:lnTo>
                  <a:lnTo>
                    <a:pt x="3221367" y="37007"/>
                  </a:lnTo>
                  <a:lnTo>
                    <a:pt x="3227628" y="32423"/>
                  </a:lnTo>
                  <a:lnTo>
                    <a:pt x="3235756" y="28879"/>
                  </a:lnTo>
                  <a:lnTo>
                    <a:pt x="3245993" y="27457"/>
                  </a:lnTo>
                  <a:lnTo>
                    <a:pt x="3256737" y="29362"/>
                  </a:lnTo>
                  <a:lnTo>
                    <a:pt x="3265894" y="34836"/>
                  </a:lnTo>
                  <a:lnTo>
                    <a:pt x="3272282" y="43472"/>
                  </a:lnTo>
                  <a:lnTo>
                    <a:pt x="3274682" y="54876"/>
                  </a:lnTo>
                  <a:lnTo>
                    <a:pt x="3272459" y="65328"/>
                  </a:lnTo>
                  <a:lnTo>
                    <a:pt x="3265817" y="73888"/>
                  </a:lnTo>
                  <a:lnTo>
                    <a:pt x="3254743" y="79667"/>
                  </a:lnTo>
                  <a:lnTo>
                    <a:pt x="3239236" y="81788"/>
                  </a:lnTo>
                  <a:lnTo>
                    <a:pt x="3221583" y="81788"/>
                  </a:lnTo>
                  <a:lnTo>
                    <a:pt x="3220097" y="83299"/>
                  </a:lnTo>
                  <a:lnTo>
                    <a:pt x="3220097" y="101384"/>
                  </a:lnTo>
                  <a:lnTo>
                    <a:pt x="3222104" y="103136"/>
                  </a:lnTo>
                  <a:lnTo>
                    <a:pt x="3238957" y="103136"/>
                  </a:lnTo>
                  <a:lnTo>
                    <a:pt x="3256534" y="105613"/>
                  </a:lnTo>
                  <a:lnTo>
                    <a:pt x="3268942" y="112204"/>
                  </a:lnTo>
                  <a:lnTo>
                    <a:pt x="3276295" y="121627"/>
                  </a:lnTo>
                  <a:lnTo>
                    <a:pt x="3278733" y="132588"/>
                  </a:lnTo>
                  <a:lnTo>
                    <a:pt x="3276117" y="143929"/>
                  </a:lnTo>
                  <a:lnTo>
                    <a:pt x="3269132" y="152476"/>
                  </a:lnTo>
                  <a:lnTo>
                    <a:pt x="3259086" y="157861"/>
                  </a:lnTo>
                  <a:lnTo>
                    <a:pt x="3247263" y="159740"/>
                  </a:lnTo>
                  <a:lnTo>
                    <a:pt x="3234258" y="157594"/>
                  </a:lnTo>
                  <a:lnTo>
                    <a:pt x="3223730" y="152717"/>
                  </a:lnTo>
                  <a:lnTo>
                    <a:pt x="3216402" y="147447"/>
                  </a:lnTo>
                  <a:lnTo>
                    <a:pt x="3213036" y="144145"/>
                  </a:lnTo>
                  <a:lnTo>
                    <a:pt x="3211017" y="141884"/>
                  </a:lnTo>
                  <a:lnTo>
                    <a:pt x="3208744" y="141693"/>
                  </a:lnTo>
                  <a:lnTo>
                    <a:pt x="3206242" y="143637"/>
                  </a:lnTo>
                  <a:lnTo>
                    <a:pt x="3196425" y="152742"/>
                  </a:lnTo>
                  <a:lnTo>
                    <a:pt x="3194685" y="154241"/>
                  </a:lnTo>
                  <a:lnTo>
                    <a:pt x="3194685" y="156997"/>
                  </a:lnTo>
                  <a:lnTo>
                    <a:pt x="3196196" y="158750"/>
                  </a:lnTo>
                  <a:lnTo>
                    <a:pt x="3202190" y="165023"/>
                  </a:lnTo>
                  <a:lnTo>
                    <a:pt x="3212350" y="172415"/>
                  </a:lnTo>
                  <a:lnTo>
                    <a:pt x="3227324" y="178574"/>
                  </a:lnTo>
                  <a:lnTo>
                    <a:pt x="3247783" y="181152"/>
                  </a:lnTo>
                  <a:lnTo>
                    <a:pt x="3271316" y="177495"/>
                  </a:lnTo>
                  <a:lnTo>
                    <a:pt x="3289236" y="167386"/>
                  </a:lnTo>
                  <a:lnTo>
                    <a:pt x="3294964" y="159740"/>
                  </a:lnTo>
                  <a:lnTo>
                    <a:pt x="3300641" y="152158"/>
                  </a:lnTo>
                  <a:lnTo>
                    <a:pt x="3304654" y="1330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4173" y="90139"/>
            <a:ext cx="6320895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spc="15" dirty="0">
                <a:latin typeface="Brandon Grotesque Bold" panose="020B0803020203060202" pitchFamily="34" charset="0"/>
              </a:rPr>
              <a:t>L</a:t>
            </a:r>
            <a:r>
              <a:rPr sz="4200" spc="-105" dirty="0">
                <a:latin typeface="Brandon Grotesque Bold" panose="020B0803020203060202" pitchFamily="34" charset="0"/>
              </a:rPr>
              <a:t>ABOR</a:t>
            </a:r>
            <a:r>
              <a:rPr sz="4200" spc="-250" dirty="0">
                <a:latin typeface="Brandon Grotesque Bold" panose="020B0803020203060202" pitchFamily="34" charset="0"/>
              </a:rPr>
              <a:t>A</a:t>
            </a:r>
            <a:r>
              <a:rPr sz="4200" spc="-135" dirty="0">
                <a:latin typeface="Brandon Grotesque Bold" panose="020B0803020203060202" pitchFamily="34" charset="0"/>
              </a:rPr>
              <a:t>T</a:t>
            </a:r>
            <a:r>
              <a:rPr sz="4200" spc="-105" dirty="0">
                <a:latin typeface="Brandon Grotesque Bold" panose="020B0803020203060202" pitchFamily="34" charset="0"/>
              </a:rPr>
              <a:t>ORY </a:t>
            </a:r>
            <a:r>
              <a:rPr sz="4200" spc="-200" dirty="0">
                <a:latin typeface="Brandon Grotesque Bold" panose="020B0803020203060202" pitchFamily="34" charset="0"/>
              </a:rPr>
              <a:t>F</a:t>
            </a:r>
            <a:r>
              <a:rPr sz="4200" spc="-125" dirty="0">
                <a:latin typeface="Brandon Grotesque Bold" panose="020B0803020203060202" pitchFamily="34" charset="0"/>
              </a:rPr>
              <a:t>A</a:t>
            </a:r>
            <a:r>
              <a:rPr sz="4200" spc="-105" dirty="0">
                <a:latin typeface="Brandon Grotesque Bold" panose="020B0803020203060202" pitchFamily="34" charset="0"/>
              </a:rPr>
              <a:t>CILITIES</a:t>
            </a:r>
            <a:endParaRPr sz="4200" dirty="0">
              <a:latin typeface="Brandon Grotesque Bold" panose="020B0803020203060202" pitchFamily="34" charset="0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9435" y="1028700"/>
            <a:ext cx="1673857" cy="981425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457200" y="1936326"/>
            <a:ext cx="1678531" cy="1356108"/>
          </a:xfrm>
          <a:custGeom>
            <a:avLst/>
            <a:gdLst/>
            <a:ahLst/>
            <a:cxnLst/>
            <a:rect l="l" t="t" r="r" b="b"/>
            <a:pathLst>
              <a:path w="2006600" h="1774189">
                <a:moveTo>
                  <a:pt x="1650517" y="0"/>
                </a:moveTo>
                <a:lnTo>
                  <a:pt x="355841" y="0"/>
                </a:lnTo>
                <a:lnTo>
                  <a:pt x="298317" y="2827"/>
                </a:lnTo>
                <a:lnTo>
                  <a:pt x="243677" y="11007"/>
                </a:lnTo>
                <a:lnTo>
                  <a:pt x="192667" y="24090"/>
                </a:lnTo>
                <a:lnTo>
                  <a:pt x="146034" y="41624"/>
                </a:lnTo>
                <a:lnTo>
                  <a:pt x="104525" y="63157"/>
                </a:lnTo>
                <a:lnTo>
                  <a:pt x="68888" y="88237"/>
                </a:lnTo>
                <a:lnTo>
                  <a:pt x="39870" y="116414"/>
                </a:lnTo>
                <a:lnTo>
                  <a:pt x="4679" y="180252"/>
                </a:lnTo>
                <a:lnTo>
                  <a:pt x="0" y="215011"/>
                </a:lnTo>
                <a:lnTo>
                  <a:pt x="0" y="1558925"/>
                </a:lnTo>
                <a:lnTo>
                  <a:pt x="18218" y="1626698"/>
                </a:lnTo>
                <a:lnTo>
                  <a:pt x="68888" y="1685698"/>
                </a:lnTo>
                <a:lnTo>
                  <a:pt x="104525" y="1710778"/>
                </a:lnTo>
                <a:lnTo>
                  <a:pt x="146034" y="1732311"/>
                </a:lnTo>
                <a:lnTo>
                  <a:pt x="192667" y="1749845"/>
                </a:lnTo>
                <a:lnTo>
                  <a:pt x="243677" y="1762928"/>
                </a:lnTo>
                <a:lnTo>
                  <a:pt x="298317" y="1771108"/>
                </a:lnTo>
                <a:lnTo>
                  <a:pt x="355841" y="1773936"/>
                </a:lnTo>
                <a:lnTo>
                  <a:pt x="1650517" y="1773936"/>
                </a:lnTo>
                <a:lnTo>
                  <a:pt x="1708040" y="1771108"/>
                </a:lnTo>
                <a:lnTo>
                  <a:pt x="1762681" y="1762928"/>
                </a:lnTo>
                <a:lnTo>
                  <a:pt x="1813691" y="1749845"/>
                </a:lnTo>
                <a:lnTo>
                  <a:pt x="1860324" y="1732311"/>
                </a:lnTo>
                <a:lnTo>
                  <a:pt x="1901832" y="1710778"/>
                </a:lnTo>
                <a:lnTo>
                  <a:pt x="1937469" y="1685698"/>
                </a:lnTo>
                <a:lnTo>
                  <a:pt x="1966488" y="1657521"/>
                </a:lnTo>
                <a:lnTo>
                  <a:pt x="2001679" y="1593683"/>
                </a:lnTo>
                <a:lnTo>
                  <a:pt x="2006358" y="1558925"/>
                </a:lnTo>
                <a:lnTo>
                  <a:pt x="2006358" y="215011"/>
                </a:lnTo>
                <a:lnTo>
                  <a:pt x="1988140" y="147237"/>
                </a:lnTo>
                <a:lnTo>
                  <a:pt x="1937469" y="88237"/>
                </a:lnTo>
                <a:lnTo>
                  <a:pt x="1901832" y="63157"/>
                </a:lnTo>
                <a:lnTo>
                  <a:pt x="1860324" y="41624"/>
                </a:lnTo>
                <a:lnTo>
                  <a:pt x="1813691" y="24090"/>
                </a:lnTo>
                <a:lnTo>
                  <a:pt x="1762681" y="11007"/>
                </a:lnTo>
                <a:lnTo>
                  <a:pt x="1708040" y="2827"/>
                </a:lnTo>
                <a:lnTo>
                  <a:pt x="1650517" y="0"/>
                </a:lnTo>
                <a:close/>
              </a:path>
            </a:pathLst>
          </a:custGeom>
          <a:solidFill>
            <a:srgbClr val="28338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555337" y="2144998"/>
            <a:ext cx="1559015" cy="80021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114935" indent="635">
              <a:lnSpc>
                <a:spcPts val="1200"/>
              </a:lnSpc>
              <a:spcBef>
                <a:spcPts val="240"/>
              </a:spcBef>
            </a:pPr>
            <a:r>
              <a:rPr sz="1000" b="1" cap="all" dirty="0">
                <a:solidFill>
                  <a:schemeClr val="bg1"/>
                </a:solidFill>
                <a:latin typeface="Montserrat" panose="00000500000000000000" pitchFamily="50" charset="0"/>
              </a:rPr>
              <a:t>GEODETIC AND  PHOTOGRAMMETRIC  MEASUREMENTS  LABORATORY  (LABMGF)</a:t>
            </a: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74862" y="1028700"/>
            <a:ext cx="1673867" cy="1048664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2372635" y="1936326"/>
            <a:ext cx="1678531" cy="1356108"/>
          </a:xfrm>
          <a:custGeom>
            <a:avLst/>
            <a:gdLst/>
            <a:ahLst/>
            <a:cxnLst/>
            <a:rect l="l" t="t" r="r" b="b"/>
            <a:pathLst>
              <a:path w="2006600" h="1774189">
                <a:moveTo>
                  <a:pt x="1650517" y="0"/>
                </a:moveTo>
                <a:lnTo>
                  <a:pt x="355841" y="0"/>
                </a:lnTo>
                <a:lnTo>
                  <a:pt x="298317" y="2827"/>
                </a:lnTo>
                <a:lnTo>
                  <a:pt x="243677" y="11007"/>
                </a:lnTo>
                <a:lnTo>
                  <a:pt x="192667" y="24090"/>
                </a:lnTo>
                <a:lnTo>
                  <a:pt x="146034" y="41624"/>
                </a:lnTo>
                <a:lnTo>
                  <a:pt x="104525" y="63157"/>
                </a:lnTo>
                <a:lnTo>
                  <a:pt x="68888" y="88237"/>
                </a:lnTo>
                <a:lnTo>
                  <a:pt x="39870" y="116414"/>
                </a:lnTo>
                <a:lnTo>
                  <a:pt x="4679" y="180252"/>
                </a:lnTo>
                <a:lnTo>
                  <a:pt x="0" y="215011"/>
                </a:lnTo>
                <a:lnTo>
                  <a:pt x="0" y="1558925"/>
                </a:lnTo>
                <a:lnTo>
                  <a:pt x="18218" y="1626698"/>
                </a:lnTo>
                <a:lnTo>
                  <a:pt x="68888" y="1685698"/>
                </a:lnTo>
                <a:lnTo>
                  <a:pt x="104525" y="1710778"/>
                </a:lnTo>
                <a:lnTo>
                  <a:pt x="146034" y="1732311"/>
                </a:lnTo>
                <a:lnTo>
                  <a:pt x="192667" y="1749845"/>
                </a:lnTo>
                <a:lnTo>
                  <a:pt x="243677" y="1762928"/>
                </a:lnTo>
                <a:lnTo>
                  <a:pt x="298317" y="1771108"/>
                </a:lnTo>
                <a:lnTo>
                  <a:pt x="355841" y="1773936"/>
                </a:lnTo>
                <a:lnTo>
                  <a:pt x="1650517" y="1773936"/>
                </a:lnTo>
                <a:lnTo>
                  <a:pt x="1708040" y="1771108"/>
                </a:lnTo>
                <a:lnTo>
                  <a:pt x="1762681" y="1762928"/>
                </a:lnTo>
                <a:lnTo>
                  <a:pt x="1813691" y="1749845"/>
                </a:lnTo>
                <a:lnTo>
                  <a:pt x="1860324" y="1732311"/>
                </a:lnTo>
                <a:lnTo>
                  <a:pt x="1901832" y="1710778"/>
                </a:lnTo>
                <a:lnTo>
                  <a:pt x="1937469" y="1685698"/>
                </a:lnTo>
                <a:lnTo>
                  <a:pt x="1966488" y="1657521"/>
                </a:lnTo>
                <a:lnTo>
                  <a:pt x="2001679" y="1593683"/>
                </a:lnTo>
                <a:lnTo>
                  <a:pt x="2006358" y="1558925"/>
                </a:lnTo>
                <a:lnTo>
                  <a:pt x="2006358" y="215011"/>
                </a:lnTo>
                <a:lnTo>
                  <a:pt x="1988140" y="147237"/>
                </a:lnTo>
                <a:lnTo>
                  <a:pt x="1937469" y="88237"/>
                </a:lnTo>
                <a:lnTo>
                  <a:pt x="1901832" y="63157"/>
                </a:lnTo>
                <a:lnTo>
                  <a:pt x="1860324" y="41624"/>
                </a:lnTo>
                <a:lnTo>
                  <a:pt x="1813691" y="24090"/>
                </a:lnTo>
                <a:lnTo>
                  <a:pt x="1762681" y="11007"/>
                </a:lnTo>
                <a:lnTo>
                  <a:pt x="1708040" y="2827"/>
                </a:lnTo>
                <a:lnTo>
                  <a:pt x="1650517" y="0"/>
                </a:lnTo>
                <a:close/>
              </a:path>
            </a:pathLst>
          </a:custGeom>
          <a:solidFill>
            <a:srgbClr val="755E9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 txBox="1"/>
          <p:nvPr/>
        </p:nvSpPr>
        <p:spPr>
          <a:xfrm>
            <a:off x="2517541" y="2830429"/>
            <a:ext cx="1292894" cy="179536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endParaRPr sz="1000" dirty="0">
              <a:latin typeface="Lato Medium"/>
              <a:cs typeface="Lato Mediu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80088" y="2174887"/>
            <a:ext cx="1334857" cy="6508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635">
              <a:lnSpc>
                <a:spcPts val="1200"/>
              </a:lnSpc>
              <a:spcBef>
                <a:spcPts val="240"/>
              </a:spcBef>
            </a:pPr>
            <a:r>
              <a:rPr sz="1000" b="1" cap="all" dirty="0">
                <a:solidFill>
                  <a:schemeClr val="bg1"/>
                </a:solidFill>
                <a:latin typeface="Montserrat" panose="00000500000000000000" pitchFamily="50" charset="0"/>
              </a:rPr>
              <a:t>HYDRAULICS  LABORATORY  “GAUDENZIO FANTOLI”  (LIF</a:t>
            </a:r>
            <a:r>
              <a:rPr sz="1100" b="1" spc="-2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)</a:t>
            </a:r>
            <a:endParaRPr sz="1100" dirty="0">
              <a:latin typeface="Brandon Grotesque Bold"/>
              <a:cs typeface="Brandon Grotesque Bold"/>
            </a:endParaRPr>
          </a:p>
        </p:txBody>
      </p:sp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1666" y="3663022"/>
            <a:ext cx="1673856" cy="987965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459432" y="4463117"/>
            <a:ext cx="1676406" cy="1416475"/>
          </a:xfrm>
          <a:custGeom>
            <a:avLst/>
            <a:gdLst/>
            <a:ahLst/>
            <a:cxnLst/>
            <a:rect l="l" t="t" r="r" b="b"/>
            <a:pathLst>
              <a:path w="2004060" h="1774189">
                <a:moveTo>
                  <a:pt x="1648320" y="0"/>
                </a:moveTo>
                <a:lnTo>
                  <a:pt x="355358" y="0"/>
                </a:lnTo>
                <a:lnTo>
                  <a:pt x="297916" y="2827"/>
                </a:lnTo>
                <a:lnTo>
                  <a:pt x="243352" y="11007"/>
                </a:lnTo>
                <a:lnTo>
                  <a:pt x="192412" y="24090"/>
                </a:lnTo>
                <a:lnTo>
                  <a:pt x="145842" y="41624"/>
                </a:lnTo>
                <a:lnTo>
                  <a:pt x="104389" y="63157"/>
                </a:lnTo>
                <a:lnTo>
                  <a:pt x="68799" y="88237"/>
                </a:lnTo>
                <a:lnTo>
                  <a:pt x="39819" y="116414"/>
                </a:lnTo>
                <a:lnTo>
                  <a:pt x="4673" y="180252"/>
                </a:lnTo>
                <a:lnTo>
                  <a:pt x="0" y="215011"/>
                </a:lnTo>
                <a:lnTo>
                  <a:pt x="0" y="1558925"/>
                </a:lnTo>
                <a:lnTo>
                  <a:pt x="18195" y="1626698"/>
                </a:lnTo>
                <a:lnTo>
                  <a:pt x="68799" y="1685698"/>
                </a:lnTo>
                <a:lnTo>
                  <a:pt x="104389" y="1710778"/>
                </a:lnTo>
                <a:lnTo>
                  <a:pt x="145842" y="1732311"/>
                </a:lnTo>
                <a:lnTo>
                  <a:pt x="192412" y="1749845"/>
                </a:lnTo>
                <a:lnTo>
                  <a:pt x="243352" y="1762928"/>
                </a:lnTo>
                <a:lnTo>
                  <a:pt x="297916" y="1771108"/>
                </a:lnTo>
                <a:lnTo>
                  <a:pt x="355358" y="1773936"/>
                </a:lnTo>
                <a:lnTo>
                  <a:pt x="1648320" y="1773936"/>
                </a:lnTo>
                <a:lnTo>
                  <a:pt x="1705765" y="1771108"/>
                </a:lnTo>
                <a:lnTo>
                  <a:pt x="1760331" y="1762928"/>
                </a:lnTo>
                <a:lnTo>
                  <a:pt x="1811272" y="1749845"/>
                </a:lnTo>
                <a:lnTo>
                  <a:pt x="1857842" y="1732311"/>
                </a:lnTo>
                <a:lnTo>
                  <a:pt x="1899294" y="1710778"/>
                </a:lnTo>
                <a:lnTo>
                  <a:pt x="1934883" y="1685698"/>
                </a:lnTo>
                <a:lnTo>
                  <a:pt x="1963862" y="1657521"/>
                </a:lnTo>
                <a:lnTo>
                  <a:pt x="1999006" y="1593683"/>
                </a:lnTo>
                <a:lnTo>
                  <a:pt x="2003678" y="1558925"/>
                </a:lnTo>
                <a:lnTo>
                  <a:pt x="2003678" y="215011"/>
                </a:lnTo>
                <a:lnTo>
                  <a:pt x="1985485" y="147237"/>
                </a:lnTo>
                <a:lnTo>
                  <a:pt x="1934883" y="88237"/>
                </a:lnTo>
                <a:lnTo>
                  <a:pt x="1899294" y="63157"/>
                </a:lnTo>
                <a:lnTo>
                  <a:pt x="1857842" y="41624"/>
                </a:lnTo>
                <a:lnTo>
                  <a:pt x="1811272" y="24090"/>
                </a:lnTo>
                <a:lnTo>
                  <a:pt x="1760331" y="11007"/>
                </a:lnTo>
                <a:lnTo>
                  <a:pt x="1705765" y="2827"/>
                </a:lnTo>
                <a:lnTo>
                  <a:pt x="1648320" y="0"/>
                </a:lnTo>
                <a:close/>
              </a:path>
            </a:pathLst>
          </a:custGeom>
          <a:solidFill>
            <a:srgbClr val="DE5F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 txBox="1"/>
          <p:nvPr/>
        </p:nvSpPr>
        <p:spPr>
          <a:xfrm>
            <a:off x="588895" y="4773628"/>
            <a:ext cx="1268991" cy="646331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sz="1000" b="1" cap="all" dirty="0">
                <a:solidFill>
                  <a:schemeClr val="bg1"/>
                </a:solidFill>
                <a:latin typeface="Montserrat" panose="00000500000000000000" pitchFamily="50" charset="0"/>
              </a:rPr>
              <a:t>LABORATORY OF  APPLIED GEOPHYSICS  MEASUREMENTS</a:t>
            </a:r>
          </a:p>
        </p:txBody>
      </p:sp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77104" y="3663022"/>
            <a:ext cx="1673856" cy="1142284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2374873" y="4463117"/>
            <a:ext cx="1676406" cy="1416475"/>
          </a:xfrm>
          <a:custGeom>
            <a:avLst/>
            <a:gdLst/>
            <a:ahLst/>
            <a:cxnLst/>
            <a:rect l="l" t="t" r="r" b="b"/>
            <a:pathLst>
              <a:path w="2004060" h="1774189">
                <a:moveTo>
                  <a:pt x="1648320" y="0"/>
                </a:moveTo>
                <a:lnTo>
                  <a:pt x="355358" y="0"/>
                </a:lnTo>
                <a:lnTo>
                  <a:pt x="297916" y="2827"/>
                </a:lnTo>
                <a:lnTo>
                  <a:pt x="243352" y="11007"/>
                </a:lnTo>
                <a:lnTo>
                  <a:pt x="192412" y="24090"/>
                </a:lnTo>
                <a:lnTo>
                  <a:pt x="145842" y="41624"/>
                </a:lnTo>
                <a:lnTo>
                  <a:pt x="104389" y="63157"/>
                </a:lnTo>
                <a:lnTo>
                  <a:pt x="68799" y="88237"/>
                </a:lnTo>
                <a:lnTo>
                  <a:pt x="39819" y="116414"/>
                </a:lnTo>
                <a:lnTo>
                  <a:pt x="4673" y="180252"/>
                </a:lnTo>
                <a:lnTo>
                  <a:pt x="0" y="215011"/>
                </a:lnTo>
                <a:lnTo>
                  <a:pt x="0" y="1558925"/>
                </a:lnTo>
                <a:lnTo>
                  <a:pt x="18195" y="1626698"/>
                </a:lnTo>
                <a:lnTo>
                  <a:pt x="68799" y="1685698"/>
                </a:lnTo>
                <a:lnTo>
                  <a:pt x="104389" y="1710778"/>
                </a:lnTo>
                <a:lnTo>
                  <a:pt x="145842" y="1732311"/>
                </a:lnTo>
                <a:lnTo>
                  <a:pt x="192412" y="1749845"/>
                </a:lnTo>
                <a:lnTo>
                  <a:pt x="243352" y="1762928"/>
                </a:lnTo>
                <a:lnTo>
                  <a:pt x="297916" y="1771108"/>
                </a:lnTo>
                <a:lnTo>
                  <a:pt x="355358" y="1773936"/>
                </a:lnTo>
                <a:lnTo>
                  <a:pt x="1648320" y="1773936"/>
                </a:lnTo>
                <a:lnTo>
                  <a:pt x="1705765" y="1771108"/>
                </a:lnTo>
                <a:lnTo>
                  <a:pt x="1760331" y="1762928"/>
                </a:lnTo>
                <a:lnTo>
                  <a:pt x="1811272" y="1749845"/>
                </a:lnTo>
                <a:lnTo>
                  <a:pt x="1857842" y="1732311"/>
                </a:lnTo>
                <a:lnTo>
                  <a:pt x="1899294" y="1710778"/>
                </a:lnTo>
                <a:lnTo>
                  <a:pt x="1934883" y="1685698"/>
                </a:lnTo>
                <a:lnTo>
                  <a:pt x="1963862" y="1657521"/>
                </a:lnTo>
                <a:lnTo>
                  <a:pt x="1999006" y="1593683"/>
                </a:lnTo>
                <a:lnTo>
                  <a:pt x="2003678" y="1558925"/>
                </a:lnTo>
                <a:lnTo>
                  <a:pt x="2003678" y="215011"/>
                </a:lnTo>
                <a:lnTo>
                  <a:pt x="1985485" y="147237"/>
                </a:lnTo>
                <a:lnTo>
                  <a:pt x="1934883" y="88237"/>
                </a:lnTo>
                <a:lnTo>
                  <a:pt x="1899294" y="63157"/>
                </a:lnTo>
                <a:lnTo>
                  <a:pt x="1857842" y="41624"/>
                </a:lnTo>
                <a:lnTo>
                  <a:pt x="1811272" y="24090"/>
                </a:lnTo>
                <a:lnTo>
                  <a:pt x="1760331" y="11007"/>
                </a:lnTo>
                <a:lnTo>
                  <a:pt x="1705765" y="2827"/>
                </a:lnTo>
                <a:lnTo>
                  <a:pt x="1648320" y="0"/>
                </a:lnTo>
                <a:close/>
              </a:path>
            </a:pathLst>
          </a:custGeom>
          <a:solidFill>
            <a:srgbClr val="9D1A7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 txBox="1"/>
          <p:nvPr/>
        </p:nvSpPr>
        <p:spPr>
          <a:xfrm>
            <a:off x="2517541" y="4681382"/>
            <a:ext cx="1311485" cy="80021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>
            <a:defPPr>
              <a:defRPr lang="en-US"/>
            </a:defPPr>
            <a:lvl1pPr marL="12700" marR="5080">
              <a:lnSpc>
                <a:spcPts val="1200"/>
              </a:lnSpc>
              <a:spcBef>
                <a:spcPts val="240"/>
              </a:spcBef>
              <a:defRPr sz="1000" b="1" cap="all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dirty="0"/>
              <a:t>GEOTECHNICAL  MATERIALS,  PROCESSES AND  MODELS LABORATORY</a:t>
            </a:r>
          </a:p>
        </p:txBody>
      </p:sp>
      <p:pic>
        <p:nvPicPr>
          <p:cNvPr id="30" name="object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88080" y="1028700"/>
            <a:ext cx="1673846" cy="1356107"/>
          </a:xfrm>
          <a:prstGeom prst="rect">
            <a:avLst/>
          </a:prstGeom>
        </p:spPr>
      </p:pic>
      <p:sp>
        <p:nvSpPr>
          <p:cNvPr id="32" name="object 32"/>
          <p:cNvSpPr/>
          <p:nvPr/>
        </p:nvSpPr>
        <p:spPr>
          <a:xfrm>
            <a:off x="4285835" y="1936326"/>
            <a:ext cx="1678531" cy="1356108"/>
          </a:xfrm>
          <a:custGeom>
            <a:avLst/>
            <a:gdLst/>
            <a:ahLst/>
            <a:cxnLst/>
            <a:rect l="l" t="t" r="r" b="b"/>
            <a:pathLst>
              <a:path w="2006600" h="1774189">
                <a:moveTo>
                  <a:pt x="1650517" y="0"/>
                </a:moveTo>
                <a:lnTo>
                  <a:pt x="355841" y="0"/>
                </a:lnTo>
                <a:lnTo>
                  <a:pt x="298317" y="2827"/>
                </a:lnTo>
                <a:lnTo>
                  <a:pt x="243677" y="11007"/>
                </a:lnTo>
                <a:lnTo>
                  <a:pt x="192667" y="24090"/>
                </a:lnTo>
                <a:lnTo>
                  <a:pt x="146034" y="41624"/>
                </a:lnTo>
                <a:lnTo>
                  <a:pt x="104525" y="63157"/>
                </a:lnTo>
                <a:lnTo>
                  <a:pt x="68888" y="88237"/>
                </a:lnTo>
                <a:lnTo>
                  <a:pt x="39870" y="116414"/>
                </a:lnTo>
                <a:lnTo>
                  <a:pt x="4679" y="180252"/>
                </a:lnTo>
                <a:lnTo>
                  <a:pt x="0" y="215011"/>
                </a:lnTo>
                <a:lnTo>
                  <a:pt x="0" y="1558925"/>
                </a:lnTo>
                <a:lnTo>
                  <a:pt x="18218" y="1626698"/>
                </a:lnTo>
                <a:lnTo>
                  <a:pt x="68888" y="1685698"/>
                </a:lnTo>
                <a:lnTo>
                  <a:pt x="104525" y="1710778"/>
                </a:lnTo>
                <a:lnTo>
                  <a:pt x="146034" y="1732311"/>
                </a:lnTo>
                <a:lnTo>
                  <a:pt x="192667" y="1749845"/>
                </a:lnTo>
                <a:lnTo>
                  <a:pt x="243677" y="1762928"/>
                </a:lnTo>
                <a:lnTo>
                  <a:pt x="298317" y="1771108"/>
                </a:lnTo>
                <a:lnTo>
                  <a:pt x="355841" y="1773936"/>
                </a:lnTo>
                <a:lnTo>
                  <a:pt x="1650517" y="1773936"/>
                </a:lnTo>
                <a:lnTo>
                  <a:pt x="1708040" y="1771108"/>
                </a:lnTo>
                <a:lnTo>
                  <a:pt x="1762681" y="1762928"/>
                </a:lnTo>
                <a:lnTo>
                  <a:pt x="1813691" y="1749845"/>
                </a:lnTo>
                <a:lnTo>
                  <a:pt x="1860324" y="1732311"/>
                </a:lnTo>
                <a:lnTo>
                  <a:pt x="1901832" y="1710778"/>
                </a:lnTo>
                <a:lnTo>
                  <a:pt x="1937469" y="1685698"/>
                </a:lnTo>
                <a:lnTo>
                  <a:pt x="1966488" y="1657521"/>
                </a:lnTo>
                <a:lnTo>
                  <a:pt x="2001679" y="1593683"/>
                </a:lnTo>
                <a:lnTo>
                  <a:pt x="2006358" y="1558925"/>
                </a:lnTo>
                <a:lnTo>
                  <a:pt x="2006358" y="215011"/>
                </a:lnTo>
                <a:lnTo>
                  <a:pt x="1988140" y="147237"/>
                </a:lnTo>
                <a:lnTo>
                  <a:pt x="1937469" y="88237"/>
                </a:lnTo>
                <a:lnTo>
                  <a:pt x="1901832" y="63157"/>
                </a:lnTo>
                <a:lnTo>
                  <a:pt x="1860324" y="41624"/>
                </a:lnTo>
                <a:lnTo>
                  <a:pt x="1813691" y="24090"/>
                </a:lnTo>
                <a:lnTo>
                  <a:pt x="1762681" y="11007"/>
                </a:lnTo>
                <a:lnTo>
                  <a:pt x="1708040" y="2827"/>
                </a:lnTo>
                <a:lnTo>
                  <a:pt x="1650517" y="0"/>
                </a:lnTo>
                <a:close/>
              </a:path>
            </a:pathLst>
          </a:custGeom>
          <a:solidFill>
            <a:srgbClr val="7165A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 txBox="1"/>
          <p:nvPr/>
        </p:nvSpPr>
        <p:spPr>
          <a:xfrm>
            <a:off x="4430742" y="2830429"/>
            <a:ext cx="1419338" cy="179536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endParaRPr sz="1000" dirty="0">
              <a:latin typeface="Lato Medium"/>
              <a:cs typeface="Lato Medium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64311" y="2153576"/>
            <a:ext cx="1275896" cy="67197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>
            <a:defPPr>
              <a:defRPr lang="en-US"/>
            </a:defPPr>
            <a:lvl1pPr marL="12700" marR="5080" indent="635">
              <a:lnSpc>
                <a:spcPts val="1200"/>
              </a:lnSpc>
              <a:spcBef>
                <a:spcPts val="240"/>
              </a:spcBef>
              <a:defRPr sz="1000" b="1" cap="all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dirty="0"/>
              <a:t>ENVIRONMENTAL  ENGINEERING  LABORATORIES</a:t>
            </a:r>
          </a:p>
          <a:p>
            <a:r>
              <a:rPr dirty="0"/>
              <a:t>(LIA lab)</a:t>
            </a:r>
          </a:p>
        </p:txBody>
      </p:sp>
      <p:pic>
        <p:nvPicPr>
          <p:cNvPr id="36" name="object 3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03507" y="1028700"/>
            <a:ext cx="1673856" cy="1127507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6201276" y="1936326"/>
            <a:ext cx="1678531" cy="1356108"/>
          </a:xfrm>
          <a:custGeom>
            <a:avLst/>
            <a:gdLst/>
            <a:ahLst/>
            <a:cxnLst/>
            <a:rect l="l" t="t" r="r" b="b"/>
            <a:pathLst>
              <a:path w="2006600" h="1774189">
                <a:moveTo>
                  <a:pt x="1650517" y="0"/>
                </a:moveTo>
                <a:lnTo>
                  <a:pt x="355841" y="0"/>
                </a:lnTo>
                <a:lnTo>
                  <a:pt x="298317" y="2827"/>
                </a:lnTo>
                <a:lnTo>
                  <a:pt x="243677" y="11007"/>
                </a:lnTo>
                <a:lnTo>
                  <a:pt x="192667" y="24090"/>
                </a:lnTo>
                <a:lnTo>
                  <a:pt x="146034" y="41624"/>
                </a:lnTo>
                <a:lnTo>
                  <a:pt x="104525" y="63157"/>
                </a:lnTo>
                <a:lnTo>
                  <a:pt x="68888" y="88237"/>
                </a:lnTo>
                <a:lnTo>
                  <a:pt x="39870" y="116414"/>
                </a:lnTo>
                <a:lnTo>
                  <a:pt x="4679" y="180252"/>
                </a:lnTo>
                <a:lnTo>
                  <a:pt x="0" y="215011"/>
                </a:lnTo>
                <a:lnTo>
                  <a:pt x="0" y="1558925"/>
                </a:lnTo>
                <a:lnTo>
                  <a:pt x="18218" y="1626698"/>
                </a:lnTo>
                <a:lnTo>
                  <a:pt x="68888" y="1685698"/>
                </a:lnTo>
                <a:lnTo>
                  <a:pt x="104525" y="1710778"/>
                </a:lnTo>
                <a:lnTo>
                  <a:pt x="146034" y="1732311"/>
                </a:lnTo>
                <a:lnTo>
                  <a:pt x="192667" y="1749845"/>
                </a:lnTo>
                <a:lnTo>
                  <a:pt x="243677" y="1762928"/>
                </a:lnTo>
                <a:lnTo>
                  <a:pt x="298317" y="1771108"/>
                </a:lnTo>
                <a:lnTo>
                  <a:pt x="355841" y="1773936"/>
                </a:lnTo>
                <a:lnTo>
                  <a:pt x="1650517" y="1773936"/>
                </a:lnTo>
                <a:lnTo>
                  <a:pt x="1708040" y="1771108"/>
                </a:lnTo>
                <a:lnTo>
                  <a:pt x="1762681" y="1762928"/>
                </a:lnTo>
                <a:lnTo>
                  <a:pt x="1813691" y="1749845"/>
                </a:lnTo>
                <a:lnTo>
                  <a:pt x="1860324" y="1732311"/>
                </a:lnTo>
                <a:lnTo>
                  <a:pt x="1901832" y="1710778"/>
                </a:lnTo>
                <a:lnTo>
                  <a:pt x="1937469" y="1685698"/>
                </a:lnTo>
                <a:lnTo>
                  <a:pt x="1966488" y="1657521"/>
                </a:lnTo>
                <a:lnTo>
                  <a:pt x="2001679" y="1593683"/>
                </a:lnTo>
                <a:lnTo>
                  <a:pt x="2006358" y="1558925"/>
                </a:lnTo>
                <a:lnTo>
                  <a:pt x="2006358" y="215011"/>
                </a:lnTo>
                <a:lnTo>
                  <a:pt x="1988140" y="147237"/>
                </a:lnTo>
                <a:lnTo>
                  <a:pt x="1937469" y="88237"/>
                </a:lnTo>
                <a:lnTo>
                  <a:pt x="1901832" y="63157"/>
                </a:lnTo>
                <a:lnTo>
                  <a:pt x="1860324" y="41624"/>
                </a:lnTo>
                <a:lnTo>
                  <a:pt x="1813691" y="24090"/>
                </a:lnTo>
                <a:lnTo>
                  <a:pt x="1762681" y="11007"/>
                </a:lnTo>
                <a:lnTo>
                  <a:pt x="1708040" y="2827"/>
                </a:lnTo>
                <a:lnTo>
                  <a:pt x="1650517" y="0"/>
                </a:lnTo>
                <a:close/>
              </a:path>
            </a:pathLst>
          </a:custGeom>
          <a:solidFill>
            <a:srgbClr val="7165A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 txBox="1"/>
          <p:nvPr/>
        </p:nvSpPr>
        <p:spPr>
          <a:xfrm>
            <a:off x="6346180" y="2830429"/>
            <a:ext cx="1352410" cy="179536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endParaRPr sz="1000" dirty="0">
              <a:latin typeface="Lato Medium"/>
              <a:cs typeface="Lato Medium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367978" y="2153576"/>
            <a:ext cx="1361471" cy="646331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3335" marR="5080">
              <a:lnSpc>
                <a:spcPts val="1200"/>
              </a:lnSpc>
              <a:spcBef>
                <a:spcPts val="240"/>
              </a:spcBef>
            </a:pPr>
            <a:r>
              <a:rPr sz="1000" b="1" cap="all" dirty="0">
                <a:solidFill>
                  <a:schemeClr val="bg1"/>
                </a:solidFill>
                <a:latin typeface="Montserrat" panose="00000500000000000000" pitchFamily="50" charset="0"/>
              </a:rPr>
              <a:t>ENVIRONMENTAL  ENGINEERING  LABORATORIES</a:t>
            </a:r>
          </a:p>
          <a:p>
            <a:pPr marL="12700">
              <a:lnSpc>
                <a:spcPts val="1180"/>
              </a:lnSpc>
            </a:pPr>
            <a:r>
              <a:rPr sz="1000" b="1" cap="all" dirty="0">
                <a:solidFill>
                  <a:schemeClr val="bg1"/>
                </a:solidFill>
                <a:latin typeface="Montserrat" panose="00000500000000000000" pitchFamily="50" charset="0"/>
              </a:rPr>
              <a:t>(FabE-lab)</a:t>
            </a:r>
          </a:p>
        </p:txBody>
      </p:sp>
      <p:pic>
        <p:nvPicPr>
          <p:cNvPr id="42" name="object 4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290310" y="3663022"/>
            <a:ext cx="1673845" cy="1081074"/>
          </a:xfrm>
          <a:prstGeom prst="rect">
            <a:avLst/>
          </a:prstGeom>
        </p:spPr>
      </p:pic>
      <p:sp>
        <p:nvSpPr>
          <p:cNvPr id="44" name="object 44"/>
          <p:cNvSpPr/>
          <p:nvPr/>
        </p:nvSpPr>
        <p:spPr>
          <a:xfrm>
            <a:off x="4288072" y="4463117"/>
            <a:ext cx="1676406" cy="1416475"/>
          </a:xfrm>
          <a:custGeom>
            <a:avLst/>
            <a:gdLst/>
            <a:ahLst/>
            <a:cxnLst/>
            <a:rect l="l" t="t" r="r" b="b"/>
            <a:pathLst>
              <a:path w="2004059" h="1774189">
                <a:moveTo>
                  <a:pt x="1648320" y="0"/>
                </a:moveTo>
                <a:lnTo>
                  <a:pt x="355358" y="0"/>
                </a:lnTo>
                <a:lnTo>
                  <a:pt x="297916" y="2827"/>
                </a:lnTo>
                <a:lnTo>
                  <a:pt x="243352" y="11007"/>
                </a:lnTo>
                <a:lnTo>
                  <a:pt x="192412" y="24090"/>
                </a:lnTo>
                <a:lnTo>
                  <a:pt x="145842" y="41624"/>
                </a:lnTo>
                <a:lnTo>
                  <a:pt x="104389" y="63157"/>
                </a:lnTo>
                <a:lnTo>
                  <a:pt x="68799" y="88237"/>
                </a:lnTo>
                <a:lnTo>
                  <a:pt x="39819" y="116414"/>
                </a:lnTo>
                <a:lnTo>
                  <a:pt x="4673" y="180252"/>
                </a:lnTo>
                <a:lnTo>
                  <a:pt x="0" y="215011"/>
                </a:lnTo>
                <a:lnTo>
                  <a:pt x="0" y="1558925"/>
                </a:lnTo>
                <a:lnTo>
                  <a:pt x="18195" y="1626698"/>
                </a:lnTo>
                <a:lnTo>
                  <a:pt x="68799" y="1685698"/>
                </a:lnTo>
                <a:lnTo>
                  <a:pt x="104389" y="1710778"/>
                </a:lnTo>
                <a:lnTo>
                  <a:pt x="145842" y="1732311"/>
                </a:lnTo>
                <a:lnTo>
                  <a:pt x="192412" y="1749845"/>
                </a:lnTo>
                <a:lnTo>
                  <a:pt x="243352" y="1762928"/>
                </a:lnTo>
                <a:lnTo>
                  <a:pt x="297916" y="1771108"/>
                </a:lnTo>
                <a:lnTo>
                  <a:pt x="355358" y="1773936"/>
                </a:lnTo>
                <a:lnTo>
                  <a:pt x="1648320" y="1773936"/>
                </a:lnTo>
                <a:lnTo>
                  <a:pt x="1705765" y="1771108"/>
                </a:lnTo>
                <a:lnTo>
                  <a:pt x="1760331" y="1762928"/>
                </a:lnTo>
                <a:lnTo>
                  <a:pt x="1811272" y="1749845"/>
                </a:lnTo>
                <a:lnTo>
                  <a:pt x="1857842" y="1732311"/>
                </a:lnTo>
                <a:lnTo>
                  <a:pt x="1899294" y="1710778"/>
                </a:lnTo>
                <a:lnTo>
                  <a:pt x="1934883" y="1685698"/>
                </a:lnTo>
                <a:lnTo>
                  <a:pt x="1963862" y="1657521"/>
                </a:lnTo>
                <a:lnTo>
                  <a:pt x="1999006" y="1593683"/>
                </a:lnTo>
                <a:lnTo>
                  <a:pt x="2003678" y="1558925"/>
                </a:lnTo>
                <a:lnTo>
                  <a:pt x="2003678" y="215011"/>
                </a:lnTo>
                <a:lnTo>
                  <a:pt x="1985485" y="147237"/>
                </a:lnTo>
                <a:lnTo>
                  <a:pt x="1934883" y="88237"/>
                </a:lnTo>
                <a:lnTo>
                  <a:pt x="1899294" y="63157"/>
                </a:lnTo>
                <a:lnTo>
                  <a:pt x="1857842" y="41624"/>
                </a:lnTo>
                <a:lnTo>
                  <a:pt x="1811272" y="24090"/>
                </a:lnTo>
                <a:lnTo>
                  <a:pt x="1760331" y="11007"/>
                </a:lnTo>
                <a:lnTo>
                  <a:pt x="1705765" y="2827"/>
                </a:lnTo>
                <a:lnTo>
                  <a:pt x="1648320" y="0"/>
                </a:lnTo>
                <a:close/>
              </a:path>
            </a:pathLst>
          </a:custGeom>
          <a:solidFill>
            <a:srgbClr val="1E9B3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 txBox="1"/>
          <p:nvPr/>
        </p:nvSpPr>
        <p:spPr>
          <a:xfrm>
            <a:off x="4458906" y="4748021"/>
            <a:ext cx="1363010" cy="646331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3335" marR="5080">
              <a:lnSpc>
                <a:spcPts val="1200"/>
              </a:lnSpc>
              <a:spcBef>
                <a:spcPts val="240"/>
              </a:spcBef>
            </a:pPr>
            <a:r>
              <a:rPr sz="1000" b="1" cap="all" dirty="0">
                <a:solidFill>
                  <a:schemeClr val="bg1"/>
                </a:solidFill>
                <a:latin typeface="Montserrat" panose="00000500000000000000" pitchFamily="50" charset="0"/>
              </a:rPr>
              <a:t>LABORATORY </a:t>
            </a:r>
            <a:r>
              <a:rPr lang="en-US" sz="1000" b="1" cap="all" dirty="0">
                <a:solidFill>
                  <a:schemeClr val="bg1"/>
                </a:solidFill>
                <a:latin typeface="Montserrat" panose="00000500000000000000" pitchFamily="50" charset="0"/>
              </a:rPr>
              <a:t> OF</a:t>
            </a:r>
            <a:r>
              <a:rPr sz="1000" b="1" cap="all" dirty="0">
                <a:solidFill>
                  <a:schemeClr val="bg1"/>
                </a:solidFill>
                <a:latin typeface="Montserrat" panose="00000500000000000000" pitchFamily="50" charset="0"/>
              </a:rPr>
              <a:t> COMPUTATIONAL  MECHANICS</a:t>
            </a:r>
          </a:p>
          <a:p>
            <a:pPr marL="12700">
              <a:lnSpc>
                <a:spcPts val="1180"/>
              </a:lnSpc>
            </a:pPr>
            <a:r>
              <a:rPr sz="1000" b="1" cap="all" dirty="0">
                <a:solidFill>
                  <a:schemeClr val="bg1"/>
                </a:solidFill>
                <a:latin typeface="Montserrat" panose="00000500000000000000" pitchFamily="50" charset="0"/>
              </a:rPr>
              <a:t>(LabMecC)</a:t>
            </a:r>
          </a:p>
        </p:txBody>
      </p:sp>
      <p:pic>
        <p:nvPicPr>
          <p:cNvPr id="48" name="object 4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205748" y="3663022"/>
            <a:ext cx="1673846" cy="1035493"/>
          </a:xfrm>
          <a:prstGeom prst="rect">
            <a:avLst/>
          </a:prstGeom>
        </p:spPr>
      </p:pic>
      <p:sp>
        <p:nvSpPr>
          <p:cNvPr id="50" name="object 50"/>
          <p:cNvSpPr/>
          <p:nvPr/>
        </p:nvSpPr>
        <p:spPr>
          <a:xfrm>
            <a:off x="6203510" y="4463117"/>
            <a:ext cx="1674281" cy="1416475"/>
          </a:xfrm>
          <a:custGeom>
            <a:avLst/>
            <a:gdLst/>
            <a:ahLst/>
            <a:cxnLst/>
            <a:rect l="l" t="t" r="r" b="b"/>
            <a:pathLst>
              <a:path w="2001520" h="1774189">
                <a:moveTo>
                  <a:pt x="1646123" y="0"/>
                </a:moveTo>
                <a:lnTo>
                  <a:pt x="354888" y="0"/>
                </a:lnTo>
                <a:lnTo>
                  <a:pt x="297518" y="2827"/>
                </a:lnTo>
                <a:lnTo>
                  <a:pt x="243023" y="11007"/>
                </a:lnTo>
                <a:lnTo>
                  <a:pt x="192150" y="24090"/>
                </a:lnTo>
                <a:lnTo>
                  <a:pt x="145641" y="41624"/>
                </a:lnTo>
                <a:lnTo>
                  <a:pt x="104244" y="63157"/>
                </a:lnTo>
                <a:lnTo>
                  <a:pt x="68703" y="88237"/>
                </a:lnTo>
                <a:lnTo>
                  <a:pt x="39763" y="116414"/>
                </a:lnTo>
                <a:lnTo>
                  <a:pt x="4666" y="180252"/>
                </a:lnTo>
                <a:lnTo>
                  <a:pt x="0" y="215011"/>
                </a:lnTo>
                <a:lnTo>
                  <a:pt x="0" y="1558925"/>
                </a:lnTo>
                <a:lnTo>
                  <a:pt x="18169" y="1626698"/>
                </a:lnTo>
                <a:lnTo>
                  <a:pt x="68703" y="1685698"/>
                </a:lnTo>
                <a:lnTo>
                  <a:pt x="104244" y="1710778"/>
                </a:lnTo>
                <a:lnTo>
                  <a:pt x="145641" y="1732311"/>
                </a:lnTo>
                <a:lnTo>
                  <a:pt x="192150" y="1749845"/>
                </a:lnTo>
                <a:lnTo>
                  <a:pt x="243023" y="1762928"/>
                </a:lnTo>
                <a:lnTo>
                  <a:pt x="297518" y="1771108"/>
                </a:lnTo>
                <a:lnTo>
                  <a:pt x="354888" y="1773936"/>
                </a:lnTo>
                <a:lnTo>
                  <a:pt x="1646123" y="1773936"/>
                </a:lnTo>
                <a:lnTo>
                  <a:pt x="1703490" y="1771108"/>
                </a:lnTo>
                <a:lnTo>
                  <a:pt x="1757983" y="1762928"/>
                </a:lnTo>
                <a:lnTo>
                  <a:pt x="1808856" y="1749845"/>
                </a:lnTo>
                <a:lnTo>
                  <a:pt x="1855364" y="1732311"/>
                </a:lnTo>
                <a:lnTo>
                  <a:pt x="1896762" y="1710778"/>
                </a:lnTo>
                <a:lnTo>
                  <a:pt x="1932304" y="1685698"/>
                </a:lnTo>
                <a:lnTo>
                  <a:pt x="1961246" y="1657521"/>
                </a:lnTo>
                <a:lnTo>
                  <a:pt x="1996345" y="1593683"/>
                </a:lnTo>
                <a:lnTo>
                  <a:pt x="2001011" y="1558925"/>
                </a:lnTo>
                <a:lnTo>
                  <a:pt x="2001011" y="215011"/>
                </a:lnTo>
                <a:lnTo>
                  <a:pt x="1982841" y="147237"/>
                </a:lnTo>
                <a:lnTo>
                  <a:pt x="1932304" y="88237"/>
                </a:lnTo>
                <a:lnTo>
                  <a:pt x="1896762" y="63157"/>
                </a:lnTo>
                <a:lnTo>
                  <a:pt x="1855364" y="41624"/>
                </a:lnTo>
                <a:lnTo>
                  <a:pt x="1808856" y="24090"/>
                </a:lnTo>
                <a:lnTo>
                  <a:pt x="1757983" y="11007"/>
                </a:lnTo>
                <a:lnTo>
                  <a:pt x="1703490" y="2827"/>
                </a:lnTo>
                <a:lnTo>
                  <a:pt x="1646123" y="0"/>
                </a:lnTo>
                <a:close/>
              </a:path>
            </a:pathLst>
          </a:custGeom>
          <a:solidFill>
            <a:srgbClr val="1E9B3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 txBox="1"/>
          <p:nvPr/>
        </p:nvSpPr>
        <p:spPr>
          <a:xfrm>
            <a:off x="6364971" y="4628346"/>
            <a:ext cx="1367484" cy="954107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3335" marR="5080">
              <a:lnSpc>
                <a:spcPts val="1200"/>
              </a:lnSpc>
              <a:spcBef>
                <a:spcPts val="240"/>
              </a:spcBef>
            </a:pPr>
            <a:r>
              <a:rPr sz="1000" b="1" cap="all" dirty="0">
                <a:solidFill>
                  <a:schemeClr val="bg1"/>
                </a:solidFill>
                <a:latin typeface="Montserrat" panose="00000500000000000000" pitchFamily="50" charset="0"/>
              </a:rPr>
              <a:t>LABORATORY OF MEMS,  MICROMECHANICS  AND FULL FIELD  MEASUREMENTS</a:t>
            </a:r>
          </a:p>
          <a:p>
            <a:pPr marL="12700">
              <a:lnSpc>
                <a:spcPts val="1180"/>
              </a:lnSpc>
            </a:pPr>
            <a:r>
              <a:rPr sz="1000" b="1" cap="all" dirty="0">
                <a:solidFill>
                  <a:schemeClr val="bg1"/>
                </a:solidFill>
                <a:latin typeface="Montserrat" panose="00000500000000000000" pitchFamily="50" charset="0"/>
              </a:rPr>
              <a:t>(M3 LAB)</a:t>
            </a:r>
          </a:p>
        </p:txBody>
      </p:sp>
      <p:pic>
        <p:nvPicPr>
          <p:cNvPr id="53" name="object 5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123416" y="1028700"/>
            <a:ext cx="1673856" cy="1038045"/>
          </a:xfrm>
          <a:prstGeom prst="rect">
            <a:avLst/>
          </a:prstGeom>
        </p:spPr>
      </p:pic>
      <p:sp>
        <p:nvSpPr>
          <p:cNvPr id="55" name="object 55"/>
          <p:cNvSpPr/>
          <p:nvPr/>
        </p:nvSpPr>
        <p:spPr>
          <a:xfrm>
            <a:off x="8121188" y="1936326"/>
            <a:ext cx="1678531" cy="1356108"/>
          </a:xfrm>
          <a:custGeom>
            <a:avLst/>
            <a:gdLst/>
            <a:ahLst/>
            <a:cxnLst/>
            <a:rect l="l" t="t" r="r" b="b"/>
            <a:pathLst>
              <a:path w="2006600" h="1774189">
                <a:moveTo>
                  <a:pt x="1650517" y="0"/>
                </a:moveTo>
                <a:lnTo>
                  <a:pt x="355841" y="0"/>
                </a:lnTo>
                <a:lnTo>
                  <a:pt x="298317" y="2827"/>
                </a:lnTo>
                <a:lnTo>
                  <a:pt x="243677" y="11007"/>
                </a:lnTo>
                <a:lnTo>
                  <a:pt x="192667" y="24090"/>
                </a:lnTo>
                <a:lnTo>
                  <a:pt x="146034" y="41624"/>
                </a:lnTo>
                <a:lnTo>
                  <a:pt x="104525" y="63157"/>
                </a:lnTo>
                <a:lnTo>
                  <a:pt x="68888" y="88237"/>
                </a:lnTo>
                <a:lnTo>
                  <a:pt x="39870" y="116414"/>
                </a:lnTo>
                <a:lnTo>
                  <a:pt x="4679" y="180252"/>
                </a:lnTo>
                <a:lnTo>
                  <a:pt x="0" y="215011"/>
                </a:lnTo>
                <a:lnTo>
                  <a:pt x="0" y="1558925"/>
                </a:lnTo>
                <a:lnTo>
                  <a:pt x="18218" y="1626698"/>
                </a:lnTo>
                <a:lnTo>
                  <a:pt x="68888" y="1685698"/>
                </a:lnTo>
                <a:lnTo>
                  <a:pt x="104525" y="1710778"/>
                </a:lnTo>
                <a:lnTo>
                  <a:pt x="146034" y="1732311"/>
                </a:lnTo>
                <a:lnTo>
                  <a:pt x="192667" y="1749845"/>
                </a:lnTo>
                <a:lnTo>
                  <a:pt x="243677" y="1762928"/>
                </a:lnTo>
                <a:lnTo>
                  <a:pt x="298317" y="1771108"/>
                </a:lnTo>
                <a:lnTo>
                  <a:pt x="355841" y="1773936"/>
                </a:lnTo>
                <a:lnTo>
                  <a:pt x="1650517" y="1773936"/>
                </a:lnTo>
                <a:lnTo>
                  <a:pt x="1708040" y="1771108"/>
                </a:lnTo>
                <a:lnTo>
                  <a:pt x="1762681" y="1762928"/>
                </a:lnTo>
                <a:lnTo>
                  <a:pt x="1813691" y="1749845"/>
                </a:lnTo>
                <a:lnTo>
                  <a:pt x="1860324" y="1732311"/>
                </a:lnTo>
                <a:lnTo>
                  <a:pt x="1901832" y="1710778"/>
                </a:lnTo>
                <a:lnTo>
                  <a:pt x="1937469" y="1685698"/>
                </a:lnTo>
                <a:lnTo>
                  <a:pt x="1966488" y="1657521"/>
                </a:lnTo>
                <a:lnTo>
                  <a:pt x="2001679" y="1593683"/>
                </a:lnTo>
                <a:lnTo>
                  <a:pt x="2006358" y="1558925"/>
                </a:lnTo>
                <a:lnTo>
                  <a:pt x="2006358" y="215011"/>
                </a:lnTo>
                <a:lnTo>
                  <a:pt x="1988140" y="147237"/>
                </a:lnTo>
                <a:lnTo>
                  <a:pt x="1937469" y="88237"/>
                </a:lnTo>
                <a:lnTo>
                  <a:pt x="1901832" y="63157"/>
                </a:lnTo>
                <a:lnTo>
                  <a:pt x="1860324" y="41624"/>
                </a:lnTo>
                <a:lnTo>
                  <a:pt x="1813691" y="24090"/>
                </a:lnTo>
                <a:lnTo>
                  <a:pt x="1762681" y="11007"/>
                </a:lnTo>
                <a:lnTo>
                  <a:pt x="1708040" y="2827"/>
                </a:lnTo>
                <a:lnTo>
                  <a:pt x="1650517" y="0"/>
                </a:lnTo>
                <a:close/>
              </a:path>
            </a:pathLst>
          </a:custGeom>
          <a:solidFill>
            <a:srgbClr val="DE5F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 txBox="1"/>
          <p:nvPr/>
        </p:nvSpPr>
        <p:spPr>
          <a:xfrm>
            <a:off x="8266091" y="2830429"/>
            <a:ext cx="1318922" cy="179536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endParaRPr sz="1000" dirty="0">
              <a:latin typeface="Lato Medium"/>
              <a:cs typeface="Lato Medium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265140" y="2143574"/>
            <a:ext cx="1251993" cy="80021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sz="1000" b="1" cap="all" dirty="0">
                <a:solidFill>
                  <a:schemeClr val="bg1"/>
                </a:solidFill>
                <a:latin typeface="Montserrat" panose="00000500000000000000" pitchFamily="50" charset="0"/>
              </a:rPr>
              <a:t>DIAGNOSTIC AND </a:t>
            </a:r>
            <a:r>
              <a:rPr lang="en-US" sz="1000" b="1" cap="all" dirty="0">
                <a:solidFill>
                  <a:schemeClr val="bg1"/>
                </a:solidFill>
                <a:latin typeface="Montserrat" panose="00000500000000000000" pitchFamily="50" charset="0"/>
              </a:rPr>
              <a:t> </a:t>
            </a:r>
            <a:r>
              <a:rPr sz="1000" b="1" cap="all" dirty="0">
                <a:solidFill>
                  <a:schemeClr val="bg1"/>
                </a:solidFill>
                <a:latin typeface="Montserrat" panose="00000500000000000000" pitchFamily="50" charset="0"/>
              </a:rPr>
              <a:t>INVESTIGATION  </a:t>
            </a:r>
            <a:r>
              <a:rPr lang="en-US" sz="1000" b="1" cap="all" dirty="0">
                <a:solidFill>
                  <a:schemeClr val="bg1"/>
                </a:solidFill>
                <a:latin typeface="Montserrat" panose="00000500000000000000" pitchFamily="50" charset="0"/>
              </a:rPr>
              <a:t>LABORATORY ON  </a:t>
            </a:r>
            <a:r>
              <a:rPr sz="1000" b="1" cap="all" dirty="0">
                <a:solidFill>
                  <a:schemeClr val="bg1"/>
                </a:solidFill>
                <a:latin typeface="Montserrat" panose="00000500000000000000" pitchFamily="50" charset="0"/>
              </a:rPr>
              <a:t>BUILDING MATERIALS</a:t>
            </a:r>
          </a:p>
        </p:txBody>
      </p:sp>
      <p:pic>
        <p:nvPicPr>
          <p:cNvPr id="59" name="object 5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125658" y="3663022"/>
            <a:ext cx="1673856" cy="1055281"/>
          </a:xfrm>
          <a:prstGeom prst="rect">
            <a:avLst/>
          </a:prstGeom>
        </p:spPr>
      </p:pic>
      <p:sp>
        <p:nvSpPr>
          <p:cNvPr id="61" name="object 61"/>
          <p:cNvSpPr/>
          <p:nvPr/>
        </p:nvSpPr>
        <p:spPr>
          <a:xfrm>
            <a:off x="8123422" y="4463117"/>
            <a:ext cx="1674282" cy="1416475"/>
          </a:xfrm>
          <a:custGeom>
            <a:avLst/>
            <a:gdLst/>
            <a:ahLst/>
            <a:cxnLst/>
            <a:rect l="l" t="t" r="r" b="b"/>
            <a:pathLst>
              <a:path w="2001520" h="1774189">
                <a:moveTo>
                  <a:pt x="1646123" y="0"/>
                </a:moveTo>
                <a:lnTo>
                  <a:pt x="354888" y="0"/>
                </a:lnTo>
                <a:lnTo>
                  <a:pt x="297518" y="2827"/>
                </a:lnTo>
                <a:lnTo>
                  <a:pt x="243023" y="11007"/>
                </a:lnTo>
                <a:lnTo>
                  <a:pt x="192150" y="24090"/>
                </a:lnTo>
                <a:lnTo>
                  <a:pt x="145641" y="41624"/>
                </a:lnTo>
                <a:lnTo>
                  <a:pt x="104244" y="63157"/>
                </a:lnTo>
                <a:lnTo>
                  <a:pt x="68703" y="88237"/>
                </a:lnTo>
                <a:lnTo>
                  <a:pt x="39763" y="116414"/>
                </a:lnTo>
                <a:lnTo>
                  <a:pt x="4666" y="180252"/>
                </a:lnTo>
                <a:lnTo>
                  <a:pt x="0" y="215011"/>
                </a:lnTo>
                <a:lnTo>
                  <a:pt x="0" y="1558925"/>
                </a:lnTo>
                <a:lnTo>
                  <a:pt x="18169" y="1626698"/>
                </a:lnTo>
                <a:lnTo>
                  <a:pt x="68703" y="1685698"/>
                </a:lnTo>
                <a:lnTo>
                  <a:pt x="104244" y="1710778"/>
                </a:lnTo>
                <a:lnTo>
                  <a:pt x="145641" y="1732311"/>
                </a:lnTo>
                <a:lnTo>
                  <a:pt x="192150" y="1749845"/>
                </a:lnTo>
                <a:lnTo>
                  <a:pt x="243023" y="1762928"/>
                </a:lnTo>
                <a:lnTo>
                  <a:pt x="297518" y="1771108"/>
                </a:lnTo>
                <a:lnTo>
                  <a:pt x="354888" y="1773936"/>
                </a:lnTo>
                <a:lnTo>
                  <a:pt x="1646123" y="1773936"/>
                </a:lnTo>
                <a:lnTo>
                  <a:pt x="1703490" y="1771108"/>
                </a:lnTo>
                <a:lnTo>
                  <a:pt x="1757983" y="1762928"/>
                </a:lnTo>
                <a:lnTo>
                  <a:pt x="1808856" y="1749845"/>
                </a:lnTo>
                <a:lnTo>
                  <a:pt x="1855364" y="1732311"/>
                </a:lnTo>
                <a:lnTo>
                  <a:pt x="1896762" y="1710778"/>
                </a:lnTo>
                <a:lnTo>
                  <a:pt x="1932304" y="1685698"/>
                </a:lnTo>
                <a:lnTo>
                  <a:pt x="1961246" y="1657521"/>
                </a:lnTo>
                <a:lnTo>
                  <a:pt x="1996345" y="1593683"/>
                </a:lnTo>
                <a:lnTo>
                  <a:pt x="2001011" y="1558925"/>
                </a:lnTo>
                <a:lnTo>
                  <a:pt x="2001011" y="215011"/>
                </a:lnTo>
                <a:lnTo>
                  <a:pt x="1982841" y="147237"/>
                </a:lnTo>
                <a:lnTo>
                  <a:pt x="1932304" y="88237"/>
                </a:lnTo>
                <a:lnTo>
                  <a:pt x="1896762" y="63157"/>
                </a:lnTo>
                <a:lnTo>
                  <a:pt x="1855364" y="41624"/>
                </a:lnTo>
                <a:lnTo>
                  <a:pt x="1808856" y="24090"/>
                </a:lnTo>
                <a:lnTo>
                  <a:pt x="1757983" y="11007"/>
                </a:lnTo>
                <a:lnTo>
                  <a:pt x="1703490" y="2827"/>
                </a:lnTo>
                <a:lnTo>
                  <a:pt x="1646123" y="0"/>
                </a:lnTo>
                <a:close/>
              </a:path>
            </a:pathLst>
          </a:custGeom>
          <a:solidFill>
            <a:srgbClr val="00527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 txBox="1"/>
          <p:nvPr/>
        </p:nvSpPr>
        <p:spPr>
          <a:xfrm>
            <a:off x="8265140" y="4668524"/>
            <a:ext cx="1337194" cy="80021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635">
              <a:lnSpc>
                <a:spcPts val="1200"/>
              </a:lnSpc>
              <a:spcBef>
                <a:spcPts val="240"/>
              </a:spcBef>
            </a:pPr>
            <a:r>
              <a:rPr sz="1000" b="1" cap="all" dirty="0">
                <a:solidFill>
                  <a:schemeClr val="bg1"/>
                </a:solidFill>
                <a:latin typeface="Montserrat" panose="00000500000000000000" pitchFamily="50" charset="0"/>
              </a:rPr>
              <a:t>RESEARCH  LABORATORY ON  TRANSPORTATION  INFRASTRUCTURES  (INFRALAB)</a:t>
            </a:r>
          </a:p>
        </p:txBody>
      </p:sp>
      <p:pic>
        <p:nvPicPr>
          <p:cNvPr id="60" name="Immagine 65" descr="Immagine che contiene Teca, finestra, interno, scaffale&#10;&#10;Descrizione generata automaticamente">
            <a:extLst>
              <a:ext uri="{FF2B5EF4-FFF2-40B4-BE49-F238E27FC236}">
                <a16:creationId xmlns:a16="http://schemas.microsoft.com/office/drawing/2014/main" id="{AD41725C-5870-FA47-A9FD-5AB86BD0BBD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5"/>
          <a:stretch/>
        </p:blipFill>
        <p:spPr>
          <a:xfrm>
            <a:off x="10075475" y="3733800"/>
            <a:ext cx="1735525" cy="1371600"/>
          </a:xfrm>
          <a:prstGeom prst="roundRect">
            <a:avLst>
              <a:gd name="adj" fmla="val 25722"/>
            </a:avLst>
          </a:prstGeom>
        </p:spPr>
      </p:pic>
      <p:sp>
        <p:nvSpPr>
          <p:cNvPr id="63" name="Rettangolo con angoli arrotondati 63">
            <a:extLst>
              <a:ext uri="{FF2B5EF4-FFF2-40B4-BE49-F238E27FC236}">
                <a16:creationId xmlns:a16="http://schemas.microsoft.com/office/drawing/2014/main" id="{76057E98-1FE6-E61C-784F-C764E0B30742}"/>
              </a:ext>
            </a:extLst>
          </p:cNvPr>
          <p:cNvSpPr/>
          <p:nvPr/>
        </p:nvSpPr>
        <p:spPr>
          <a:xfrm>
            <a:off x="10075475" y="4559839"/>
            <a:ext cx="1735525" cy="1295403"/>
          </a:xfrm>
          <a:prstGeom prst="roundRect">
            <a:avLst>
              <a:gd name="adj" fmla="val 15951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4" name="object 57">
            <a:extLst>
              <a:ext uri="{FF2B5EF4-FFF2-40B4-BE49-F238E27FC236}">
                <a16:creationId xmlns:a16="http://schemas.microsoft.com/office/drawing/2014/main" id="{34257ED5-7E9E-8D8B-6CF9-FE3A08697D73}"/>
              </a:ext>
            </a:extLst>
          </p:cNvPr>
          <p:cNvSpPr txBox="1"/>
          <p:nvPr/>
        </p:nvSpPr>
        <p:spPr>
          <a:xfrm>
            <a:off x="10220582" y="4910292"/>
            <a:ext cx="1298127" cy="342401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lang="it-IT" sz="1000" b="1" cap="all" dirty="0">
                <a:solidFill>
                  <a:schemeClr val="bg1"/>
                </a:solidFill>
                <a:latin typeface="Montserrat" panose="00000500000000000000" pitchFamily="50" charset="0"/>
              </a:rPr>
              <a:t>PETROGRAPHIC COLLECTION</a:t>
            </a:r>
            <a:endParaRPr sz="1000" b="1" cap="all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pic>
        <p:nvPicPr>
          <p:cNvPr id="66" name="Immagine 71" descr="Immagine che contiene microscopio, Strumento scientifico, Strumento ottico, interno&#10;&#10;Descrizione generata automaticamente">
            <a:extLst>
              <a:ext uri="{FF2B5EF4-FFF2-40B4-BE49-F238E27FC236}">
                <a16:creationId xmlns:a16="http://schemas.microsoft.com/office/drawing/2014/main" id="{7BE78005-585B-32B8-0AA3-9B92B9A14D2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9" r="24018"/>
          <a:stretch/>
        </p:blipFill>
        <p:spPr>
          <a:xfrm>
            <a:off x="10048009" y="1028701"/>
            <a:ext cx="1741793" cy="1421024"/>
          </a:xfrm>
          <a:prstGeom prst="roundRect">
            <a:avLst>
              <a:gd name="adj" fmla="val 19878"/>
            </a:avLst>
          </a:prstGeom>
        </p:spPr>
      </p:pic>
      <p:sp>
        <p:nvSpPr>
          <p:cNvPr id="67" name="Rettangolo con angoli arrotondati 72">
            <a:extLst>
              <a:ext uri="{FF2B5EF4-FFF2-40B4-BE49-F238E27FC236}">
                <a16:creationId xmlns:a16="http://schemas.microsoft.com/office/drawing/2014/main" id="{D2BBE614-ED0C-7B58-5FE7-8E4D69DAF013}"/>
              </a:ext>
            </a:extLst>
          </p:cNvPr>
          <p:cNvSpPr/>
          <p:nvPr/>
        </p:nvSpPr>
        <p:spPr>
          <a:xfrm>
            <a:off x="10054277" y="1987378"/>
            <a:ext cx="1735525" cy="1320762"/>
          </a:xfrm>
          <a:prstGeom prst="roundRect">
            <a:avLst>
              <a:gd name="adj" fmla="val 15951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8" name="object 57">
            <a:extLst>
              <a:ext uri="{FF2B5EF4-FFF2-40B4-BE49-F238E27FC236}">
                <a16:creationId xmlns:a16="http://schemas.microsoft.com/office/drawing/2014/main" id="{C4935F60-C51A-F450-6F08-209A566FC03A}"/>
              </a:ext>
            </a:extLst>
          </p:cNvPr>
          <p:cNvSpPr txBox="1"/>
          <p:nvPr/>
        </p:nvSpPr>
        <p:spPr>
          <a:xfrm>
            <a:off x="10209297" y="2124539"/>
            <a:ext cx="1476182" cy="80021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algn="l"/>
            <a:r>
              <a:rPr lang="it-IT" sz="1000" b="1" i="0" cap="all" dirty="0">
                <a:solidFill>
                  <a:schemeClr val="bg1"/>
                </a:solidFill>
                <a:effectLst/>
                <a:latin typeface="Montserrat" panose="00000500000000000000" pitchFamily="50" charset="0"/>
              </a:rPr>
              <a:t>SOLID-LIQUID INTERFACE NANOMICROSCOPY &amp; SPECTROSCOPY LAB </a:t>
            </a:r>
          </a:p>
          <a:p>
            <a:pPr algn="l"/>
            <a:r>
              <a:rPr lang="it-IT" sz="1000" b="1" i="0" cap="all" dirty="0">
                <a:solidFill>
                  <a:schemeClr val="bg1"/>
                </a:solidFill>
                <a:effectLst/>
                <a:latin typeface="Montserrat" panose="00000500000000000000" pitchFamily="50" charset="0"/>
              </a:rPr>
              <a:t>(SOLINANO-</a:t>
            </a:r>
            <a:r>
              <a:rPr lang="el-GR" sz="1000" b="1" i="0" cap="all" dirty="0">
                <a:solidFill>
                  <a:schemeClr val="bg1"/>
                </a:solidFill>
                <a:effectLst/>
                <a:latin typeface="Montserrat" panose="00000500000000000000" pitchFamily="50" charset="0"/>
              </a:rPr>
              <a:t>Σ </a:t>
            </a:r>
            <a:r>
              <a:rPr lang="it-IT" sz="1000" b="1" i="0" cap="all" dirty="0">
                <a:solidFill>
                  <a:schemeClr val="bg1"/>
                </a:solidFill>
                <a:effectLst/>
                <a:latin typeface="Montserrat" panose="00000500000000000000" pitchFamily="50" charset="0"/>
              </a:rPr>
              <a:t>LAB)</a:t>
            </a:r>
          </a:p>
        </p:txBody>
      </p:sp>
    </p:spTree>
    <p:extLst>
      <p:ext uri="{BB962C8B-B14F-4D97-AF65-F5344CB8AC3E}">
        <p14:creationId xmlns:p14="http://schemas.microsoft.com/office/powerpoint/2010/main" val="393298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object 30">
            <a:extLst>
              <a:ext uri="{FF2B5EF4-FFF2-40B4-BE49-F238E27FC236}">
                <a16:creationId xmlns:a16="http://schemas.microsoft.com/office/drawing/2014/main" id="{14776B10-1F55-470F-AC9C-E27250F444E1}"/>
              </a:ext>
            </a:extLst>
          </p:cNvPr>
          <p:cNvGrpSpPr/>
          <p:nvPr/>
        </p:nvGrpSpPr>
        <p:grpSpPr>
          <a:xfrm>
            <a:off x="7336691" y="2290671"/>
            <a:ext cx="1840230" cy="779780"/>
            <a:chOff x="9879225" y="5106918"/>
            <a:chExt cx="1840230" cy="779780"/>
          </a:xfrm>
        </p:grpSpPr>
        <p:sp>
          <p:nvSpPr>
            <p:cNvPr id="72" name="object 31">
              <a:extLst>
                <a:ext uri="{FF2B5EF4-FFF2-40B4-BE49-F238E27FC236}">
                  <a16:creationId xmlns:a16="http://schemas.microsoft.com/office/drawing/2014/main" id="{367BC045-7CC4-4352-8181-2C39857D7B46}"/>
                </a:ext>
              </a:extLst>
            </p:cNvPr>
            <p:cNvSpPr/>
            <p:nvPr/>
          </p:nvSpPr>
          <p:spPr>
            <a:xfrm>
              <a:off x="9879225" y="5106918"/>
              <a:ext cx="1840230" cy="779780"/>
            </a:xfrm>
            <a:custGeom>
              <a:avLst/>
              <a:gdLst/>
              <a:ahLst/>
              <a:cxnLst/>
              <a:rect l="l" t="t" r="r" b="b"/>
              <a:pathLst>
                <a:path w="1840229" h="779779">
                  <a:moveTo>
                    <a:pt x="1712137" y="0"/>
                  </a:moveTo>
                  <a:lnTo>
                    <a:pt x="127685" y="0"/>
                  </a:lnTo>
                  <a:lnTo>
                    <a:pt x="77988" y="9899"/>
                  </a:lnTo>
                  <a:lnTo>
                    <a:pt x="37401" y="36896"/>
                  </a:lnTo>
                  <a:lnTo>
                    <a:pt x="10035" y="76938"/>
                  </a:lnTo>
                  <a:lnTo>
                    <a:pt x="0" y="125971"/>
                  </a:lnTo>
                  <a:lnTo>
                    <a:pt x="0" y="653300"/>
                  </a:lnTo>
                  <a:lnTo>
                    <a:pt x="10035" y="702333"/>
                  </a:lnTo>
                  <a:lnTo>
                    <a:pt x="37401" y="742375"/>
                  </a:lnTo>
                  <a:lnTo>
                    <a:pt x="77988" y="769372"/>
                  </a:lnTo>
                  <a:lnTo>
                    <a:pt x="127685" y="779272"/>
                  </a:lnTo>
                  <a:lnTo>
                    <a:pt x="1712137" y="779272"/>
                  </a:lnTo>
                  <a:lnTo>
                    <a:pt x="1761840" y="769372"/>
                  </a:lnTo>
                  <a:lnTo>
                    <a:pt x="1802426" y="742375"/>
                  </a:lnTo>
                  <a:lnTo>
                    <a:pt x="1829790" y="702333"/>
                  </a:lnTo>
                  <a:lnTo>
                    <a:pt x="1839823" y="653300"/>
                  </a:lnTo>
                  <a:lnTo>
                    <a:pt x="1839823" y="125971"/>
                  </a:lnTo>
                  <a:lnTo>
                    <a:pt x="1829790" y="76938"/>
                  </a:lnTo>
                  <a:lnTo>
                    <a:pt x="1802426" y="36896"/>
                  </a:lnTo>
                  <a:lnTo>
                    <a:pt x="1761840" y="9899"/>
                  </a:lnTo>
                  <a:lnTo>
                    <a:pt x="17121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3" name="object 33">
              <a:extLst>
                <a:ext uri="{FF2B5EF4-FFF2-40B4-BE49-F238E27FC236}">
                  <a16:creationId xmlns:a16="http://schemas.microsoft.com/office/drawing/2014/main" id="{C854CC87-FF19-4C18-8C95-D2694B5AD1C6}"/>
                </a:ext>
              </a:extLst>
            </p:cNvPr>
            <p:cNvSpPr/>
            <p:nvPr/>
          </p:nvSpPr>
          <p:spPr>
            <a:xfrm>
              <a:off x="9879225" y="5106918"/>
              <a:ext cx="1840230" cy="779780"/>
            </a:xfrm>
            <a:custGeom>
              <a:avLst/>
              <a:gdLst/>
              <a:ahLst/>
              <a:cxnLst/>
              <a:rect l="l" t="t" r="r" b="b"/>
              <a:pathLst>
                <a:path w="1840229" h="779779">
                  <a:moveTo>
                    <a:pt x="1712137" y="779272"/>
                  </a:moveTo>
                  <a:lnTo>
                    <a:pt x="127685" y="779272"/>
                  </a:lnTo>
                  <a:lnTo>
                    <a:pt x="77988" y="769372"/>
                  </a:lnTo>
                  <a:lnTo>
                    <a:pt x="37401" y="742375"/>
                  </a:lnTo>
                  <a:lnTo>
                    <a:pt x="10035" y="702333"/>
                  </a:lnTo>
                  <a:lnTo>
                    <a:pt x="0" y="653300"/>
                  </a:lnTo>
                  <a:lnTo>
                    <a:pt x="0" y="125971"/>
                  </a:lnTo>
                  <a:lnTo>
                    <a:pt x="10035" y="76938"/>
                  </a:lnTo>
                  <a:lnTo>
                    <a:pt x="37401" y="36896"/>
                  </a:lnTo>
                  <a:lnTo>
                    <a:pt x="77988" y="9899"/>
                  </a:lnTo>
                  <a:lnTo>
                    <a:pt x="127685" y="0"/>
                  </a:lnTo>
                  <a:lnTo>
                    <a:pt x="1712137" y="0"/>
                  </a:lnTo>
                  <a:lnTo>
                    <a:pt x="1761840" y="9899"/>
                  </a:lnTo>
                  <a:lnTo>
                    <a:pt x="1802426" y="36896"/>
                  </a:lnTo>
                  <a:lnTo>
                    <a:pt x="1829790" y="76938"/>
                  </a:lnTo>
                  <a:lnTo>
                    <a:pt x="1839823" y="125971"/>
                  </a:lnTo>
                  <a:lnTo>
                    <a:pt x="1839823" y="653300"/>
                  </a:lnTo>
                  <a:lnTo>
                    <a:pt x="1829790" y="702333"/>
                  </a:lnTo>
                  <a:lnTo>
                    <a:pt x="1802426" y="742375"/>
                  </a:lnTo>
                  <a:lnTo>
                    <a:pt x="1761840" y="769372"/>
                  </a:lnTo>
                  <a:lnTo>
                    <a:pt x="1712137" y="779272"/>
                  </a:lnTo>
                  <a:close/>
                </a:path>
              </a:pathLst>
            </a:custGeom>
            <a:ln w="25400">
              <a:solidFill>
                <a:srgbClr val="6F8EA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68" name="object 30">
            <a:extLst>
              <a:ext uri="{FF2B5EF4-FFF2-40B4-BE49-F238E27FC236}">
                <a16:creationId xmlns:a16="http://schemas.microsoft.com/office/drawing/2014/main" id="{45E4AA3A-1D2C-49A8-B933-C95ED4C3316C}"/>
              </a:ext>
            </a:extLst>
          </p:cNvPr>
          <p:cNvGrpSpPr/>
          <p:nvPr/>
        </p:nvGrpSpPr>
        <p:grpSpPr>
          <a:xfrm>
            <a:off x="9752502" y="3246001"/>
            <a:ext cx="1840230" cy="779780"/>
            <a:chOff x="9879225" y="5106918"/>
            <a:chExt cx="1840230" cy="779780"/>
          </a:xfrm>
        </p:grpSpPr>
        <p:sp>
          <p:nvSpPr>
            <p:cNvPr id="69" name="object 31">
              <a:extLst>
                <a:ext uri="{FF2B5EF4-FFF2-40B4-BE49-F238E27FC236}">
                  <a16:creationId xmlns:a16="http://schemas.microsoft.com/office/drawing/2014/main" id="{7B034D20-12B5-4058-901E-A670A867BAD4}"/>
                </a:ext>
              </a:extLst>
            </p:cNvPr>
            <p:cNvSpPr/>
            <p:nvPr/>
          </p:nvSpPr>
          <p:spPr>
            <a:xfrm>
              <a:off x="9879225" y="5106918"/>
              <a:ext cx="1840230" cy="779780"/>
            </a:xfrm>
            <a:custGeom>
              <a:avLst/>
              <a:gdLst/>
              <a:ahLst/>
              <a:cxnLst/>
              <a:rect l="l" t="t" r="r" b="b"/>
              <a:pathLst>
                <a:path w="1840229" h="779779">
                  <a:moveTo>
                    <a:pt x="1712137" y="0"/>
                  </a:moveTo>
                  <a:lnTo>
                    <a:pt x="127685" y="0"/>
                  </a:lnTo>
                  <a:lnTo>
                    <a:pt x="77988" y="9899"/>
                  </a:lnTo>
                  <a:lnTo>
                    <a:pt x="37401" y="36896"/>
                  </a:lnTo>
                  <a:lnTo>
                    <a:pt x="10035" y="76938"/>
                  </a:lnTo>
                  <a:lnTo>
                    <a:pt x="0" y="125971"/>
                  </a:lnTo>
                  <a:lnTo>
                    <a:pt x="0" y="653300"/>
                  </a:lnTo>
                  <a:lnTo>
                    <a:pt x="10035" y="702333"/>
                  </a:lnTo>
                  <a:lnTo>
                    <a:pt x="37401" y="742375"/>
                  </a:lnTo>
                  <a:lnTo>
                    <a:pt x="77988" y="769372"/>
                  </a:lnTo>
                  <a:lnTo>
                    <a:pt x="127685" y="779272"/>
                  </a:lnTo>
                  <a:lnTo>
                    <a:pt x="1712137" y="779272"/>
                  </a:lnTo>
                  <a:lnTo>
                    <a:pt x="1761840" y="769372"/>
                  </a:lnTo>
                  <a:lnTo>
                    <a:pt x="1802426" y="742375"/>
                  </a:lnTo>
                  <a:lnTo>
                    <a:pt x="1829790" y="702333"/>
                  </a:lnTo>
                  <a:lnTo>
                    <a:pt x="1839823" y="653300"/>
                  </a:lnTo>
                  <a:lnTo>
                    <a:pt x="1839823" y="125971"/>
                  </a:lnTo>
                  <a:lnTo>
                    <a:pt x="1829790" y="76938"/>
                  </a:lnTo>
                  <a:lnTo>
                    <a:pt x="1802426" y="36896"/>
                  </a:lnTo>
                  <a:lnTo>
                    <a:pt x="1761840" y="9899"/>
                  </a:lnTo>
                  <a:lnTo>
                    <a:pt x="17121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0" name="object 33">
              <a:extLst>
                <a:ext uri="{FF2B5EF4-FFF2-40B4-BE49-F238E27FC236}">
                  <a16:creationId xmlns:a16="http://schemas.microsoft.com/office/drawing/2014/main" id="{31F08400-1F16-4BED-ABAE-54825CA6C913}"/>
                </a:ext>
              </a:extLst>
            </p:cNvPr>
            <p:cNvSpPr/>
            <p:nvPr/>
          </p:nvSpPr>
          <p:spPr>
            <a:xfrm>
              <a:off x="9879225" y="5106918"/>
              <a:ext cx="1840230" cy="779780"/>
            </a:xfrm>
            <a:custGeom>
              <a:avLst/>
              <a:gdLst/>
              <a:ahLst/>
              <a:cxnLst/>
              <a:rect l="l" t="t" r="r" b="b"/>
              <a:pathLst>
                <a:path w="1840229" h="779779">
                  <a:moveTo>
                    <a:pt x="1712137" y="779272"/>
                  </a:moveTo>
                  <a:lnTo>
                    <a:pt x="127685" y="779272"/>
                  </a:lnTo>
                  <a:lnTo>
                    <a:pt x="77988" y="769372"/>
                  </a:lnTo>
                  <a:lnTo>
                    <a:pt x="37401" y="742375"/>
                  </a:lnTo>
                  <a:lnTo>
                    <a:pt x="10035" y="702333"/>
                  </a:lnTo>
                  <a:lnTo>
                    <a:pt x="0" y="653300"/>
                  </a:lnTo>
                  <a:lnTo>
                    <a:pt x="0" y="125971"/>
                  </a:lnTo>
                  <a:lnTo>
                    <a:pt x="10035" y="76938"/>
                  </a:lnTo>
                  <a:lnTo>
                    <a:pt x="37401" y="36896"/>
                  </a:lnTo>
                  <a:lnTo>
                    <a:pt x="77988" y="9899"/>
                  </a:lnTo>
                  <a:lnTo>
                    <a:pt x="127685" y="0"/>
                  </a:lnTo>
                  <a:lnTo>
                    <a:pt x="1712137" y="0"/>
                  </a:lnTo>
                  <a:lnTo>
                    <a:pt x="1761840" y="9899"/>
                  </a:lnTo>
                  <a:lnTo>
                    <a:pt x="1802426" y="36896"/>
                  </a:lnTo>
                  <a:lnTo>
                    <a:pt x="1829790" y="76938"/>
                  </a:lnTo>
                  <a:lnTo>
                    <a:pt x="1839823" y="125971"/>
                  </a:lnTo>
                  <a:lnTo>
                    <a:pt x="1839823" y="653300"/>
                  </a:lnTo>
                  <a:lnTo>
                    <a:pt x="1829790" y="702333"/>
                  </a:lnTo>
                  <a:lnTo>
                    <a:pt x="1802426" y="742375"/>
                  </a:lnTo>
                  <a:lnTo>
                    <a:pt x="1761840" y="769372"/>
                  </a:lnTo>
                  <a:lnTo>
                    <a:pt x="1712137" y="779272"/>
                  </a:lnTo>
                  <a:close/>
                </a:path>
              </a:pathLst>
            </a:custGeom>
            <a:ln w="25400">
              <a:solidFill>
                <a:srgbClr val="6F8EA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" name="object 2"/>
          <p:cNvSpPr/>
          <p:nvPr/>
        </p:nvSpPr>
        <p:spPr>
          <a:xfrm>
            <a:off x="2439498" y="1993475"/>
            <a:ext cx="1913889" cy="1913889"/>
          </a:xfrm>
          <a:custGeom>
            <a:avLst/>
            <a:gdLst/>
            <a:ahLst/>
            <a:cxnLst/>
            <a:rect l="l" t="t" r="r" b="b"/>
            <a:pathLst>
              <a:path w="1913889" h="1913889">
                <a:moveTo>
                  <a:pt x="956868" y="0"/>
                </a:moveTo>
                <a:lnTo>
                  <a:pt x="909183" y="1173"/>
                </a:lnTo>
                <a:lnTo>
                  <a:pt x="862095" y="4656"/>
                </a:lnTo>
                <a:lnTo>
                  <a:pt x="815659" y="10393"/>
                </a:lnTo>
                <a:lnTo>
                  <a:pt x="769931" y="18330"/>
                </a:lnTo>
                <a:lnTo>
                  <a:pt x="724966" y="28411"/>
                </a:lnTo>
                <a:lnTo>
                  <a:pt x="680820" y="40581"/>
                </a:lnTo>
                <a:lnTo>
                  <a:pt x="637546" y="54784"/>
                </a:lnTo>
                <a:lnTo>
                  <a:pt x="595202" y="70965"/>
                </a:lnTo>
                <a:lnTo>
                  <a:pt x="553841" y="89070"/>
                </a:lnTo>
                <a:lnTo>
                  <a:pt x="513520" y="109042"/>
                </a:lnTo>
                <a:lnTo>
                  <a:pt x="474293" y="130827"/>
                </a:lnTo>
                <a:lnTo>
                  <a:pt x="436215" y="154370"/>
                </a:lnTo>
                <a:lnTo>
                  <a:pt x="399343" y="179614"/>
                </a:lnTo>
                <a:lnTo>
                  <a:pt x="363731" y="206505"/>
                </a:lnTo>
                <a:lnTo>
                  <a:pt x="329434" y="234988"/>
                </a:lnTo>
                <a:lnTo>
                  <a:pt x="296508" y="265007"/>
                </a:lnTo>
                <a:lnTo>
                  <a:pt x="265007" y="296508"/>
                </a:lnTo>
                <a:lnTo>
                  <a:pt x="234988" y="329434"/>
                </a:lnTo>
                <a:lnTo>
                  <a:pt x="206505" y="363731"/>
                </a:lnTo>
                <a:lnTo>
                  <a:pt x="179614" y="399343"/>
                </a:lnTo>
                <a:lnTo>
                  <a:pt x="154370" y="436215"/>
                </a:lnTo>
                <a:lnTo>
                  <a:pt x="130827" y="474293"/>
                </a:lnTo>
                <a:lnTo>
                  <a:pt x="109042" y="513520"/>
                </a:lnTo>
                <a:lnTo>
                  <a:pt x="89070" y="553841"/>
                </a:lnTo>
                <a:lnTo>
                  <a:pt x="70965" y="595202"/>
                </a:lnTo>
                <a:lnTo>
                  <a:pt x="54784" y="637546"/>
                </a:lnTo>
                <a:lnTo>
                  <a:pt x="40581" y="680820"/>
                </a:lnTo>
                <a:lnTo>
                  <a:pt x="28411" y="724966"/>
                </a:lnTo>
                <a:lnTo>
                  <a:pt x="18330" y="769931"/>
                </a:lnTo>
                <a:lnTo>
                  <a:pt x="10393" y="815659"/>
                </a:lnTo>
                <a:lnTo>
                  <a:pt x="4656" y="862095"/>
                </a:lnTo>
                <a:lnTo>
                  <a:pt x="1173" y="909183"/>
                </a:lnTo>
                <a:lnTo>
                  <a:pt x="0" y="956868"/>
                </a:lnTo>
                <a:lnTo>
                  <a:pt x="1173" y="1004555"/>
                </a:lnTo>
                <a:lnTo>
                  <a:pt x="4656" y="1051644"/>
                </a:lnTo>
                <a:lnTo>
                  <a:pt x="10393" y="1098081"/>
                </a:lnTo>
                <a:lnTo>
                  <a:pt x="18330" y="1143809"/>
                </a:lnTo>
                <a:lnTo>
                  <a:pt x="28411" y="1188775"/>
                </a:lnTo>
                <a:lnTo>
                  <a:pt x="40581" y="1232923"/>
                </a:lnTo>
                <a:lnTo>
                  <a:pt x="54784" y="1276197"/>
                </a:lnTo>
                <a:lnTo>
                  <a:pt x="70965" y="1318542"/>
                </a:lnTo>
                <a:lnTo>
                  <a:pt x="89070" y="1359903"/>
                </a:lnTo>
                <a:lnTo>
                  <a:pt x="109042" y="1400225"/>
                </a:lnTo>
                <a:lnTo>
                  <a:pt x="130827" y="1439453"/>
                </a:lnTo>
                <a:lnTo>
                  <a:pt x="154370" y="1477531"/>
                </a:lnTo>
                <a:lnTo>
                  <a:pt x="179614" y="1514403"/>
                </a:lnTo>
                <a:lnTo>
                  <a:pt x="206505" y="1550016"/>
                </a:lnTo>
                <a:lnTo>
                  <a:pt x="234988" y="1584313"/>
                </a:lnTo>
                <a:lnTo>
                  <a:pt x="265007" y="1617240"/>
                </a:lnTo>
                <a:lnTo>
                  <a:pt x="296508" y="1648740"/>
                </a:lnTo>
                <a:lnTo>
                  <a:pt x="329434" y="1678760"/>
                </a:lnTo>
                <a:lnTo>
                  <a:pt x="363731" y="1707243"/>
                </a:lnTo>
                <a:lnTo>
                  <a:pt x="399343" y="1734134"/>
                </a:lnTo>
                <a:lnTo>
                  <a:pt x="436215" y="1759379"/>
                </a:lnTo>
                <a:lnTo>
                  <a:pt x="474293" y="1782921"/>
                </a:lnTo>
                <a:lnTo>
                  <a:pt x="513520" y="1804707"/>
                </a:lnTo>
                <a:lnTo>
                  <a:pt x="553841" y="1824679"/>
                </a:lnTo>
                <a:lnTo>
                  <a:pt x="595202" y="1842784"/>
                </a:lnTo>
                <a:lnTo>
                  <a:pt x="637546" y="1858965"/>
                </a:lnTo>
                <a:lnTo>
                  <a:pt x="680820" y="1873168"/>
                </a:lnTo>
                <a:lnTo>
                  <a:pt x="724966" y="1885338"/>
                </a:lnTo>
                <a:lnTo>
                  <a:pt x="769931" y="1895419"/>
                </a:lnTo>
                <a:lnTo>
                  <a:pt x="815659" y="1903356"/>
                </a:lnTo>
                <a:lnTo>
                  <a:pt x="862095" y="1909093"/>
                </a:lnTo>
                <a:lnTo>
                  <a:pt x="909183" y="1912577"/>
                </a:lnTo>
                <a:lnTo>
                  <a:pt x="956868" y="1913750"/>
                </a:lnTo>
                <a:lnTo>
                  <a:pt x="1004554" y="1912577"/>
                </a:lnTo>
                <a:lnTo>
                  <a:pt x="1051642" y="1909093"/>
                </a:lnTo>
                <a:lnTo>
                  <a:pt x="1098077" y="1903356"/>
                </a:lnTo>
                <a:lnTo>
                  <a:pt x="1143805" y="1895419"/>
                </a:lnTo>
                <a:lnTo>
                  <a:pt x="1188770" y="1885338"/>
                </a:lnTo>
                <a:lnTo>
                  <a:pt x="1232917" y="1873168"/>
                </a:lnTo>
                <a:lnTo>
                  <a:pt x="1276190" y="1858965"/>
                </a:lnTo>
                <a:lnTo>
                  <a:pt x="1318535" y="1842784"/>
                </a:lnTo>
                <a:lnTo>
                  <a:pt x="1359895" y="1824679"/>
                </a:lnTo>
                <a:lnTo>
                  <a:pt x="1382344" y="1813559"/>
                </a:lnTo>
                <a:lnTo>
                  <a:pt x="956868" y="1813559"/>
                </a:lnTo>
                <a:lnTo>
                  <a:pt x="908328" y="1812201"/>
                </a:lnTo>
                <a:lnTo>
                  <a:pt x="860489" y="1808173"/>
                </a:lnTo>
                <a:lnTo>
                  <a:pt x="813424" y="1801550"/>
                </a:lnTo>
                <a:lnTo>
                  <a:pt x="767206" y="1792403"/>
                </a:lnTo>
                <a:lnTo>
                  <a:pt x="721907" y="1780806"/>
                </a:lnTo>
                <a:lnTo>
                  <a:pt x="677602" y="1766831"/>
                </a:lnTo>
                <a:lnTo>
                  <a:pt x="634361" y="1750552"/>
                </a:lnTo>
                <a:lnTo>
                  <a:pt x="592260" y="1732042"/>
                </a:lnTo>
                <a:lnTo>
                  <a:pt x="551369" y="1711373"/>
                </a:lnTo>
                <a:lnTo>
                  <a:pt x="511763" y="1688617"/>
                </a:lnTo>
                <a:lnTo>
                  <a:pt x="473514" y="1663849"/>
                </a:lnTo>
                <a:lnTo>
                  <a:pt x="436695" y="1637141"/>
                </a:lnTo>
                <a:lnTo>
                  <a:pt x="401379" y="1608565"/>
                </a:lnTo>
                <a:lnTo>
                  <a:pt x="367638" y="1578195"/>
                </a:lnTo>
                <a:lnTo>
                  <a:pt x="335546" y="1546103"/>
                </a:lnTo>
                <a:lnTo>
                  <a:pt x="305176" y="1512363"/>
                </a:lnTo>
                <a:lnTo>
                  <a:pt x="276600" y="1477047"/>
                </a:lnTo>
                <a:lnTo>
                  <a:pt x="249891" y="1440228"/>
                </a:lnTo>
                <a:lnTo>
                  <a:pt x="225122" y="1401979"/>
                </a:lnTo>
                <a:lnTo>
                  <a:pt x="202367" y="1362373"/>
                </a:lnTo>
                <a:lnTo>
                  <a:pt x="181697" y="1321482"/>
                </a:lnTo>
                <a:lnTo>
                  <a:pt x="163186" y="1279380"/>
                </a:lnTo>
                <a:lnTo>
                  <a:pt x="146906" y="1236140"/>
                </a:lnTo>
                <a:lnTo>
                  <a:pt x="132932" y="1191834"/>
                </a:lnTo>
                <a:lnTo>
                  <a:pt x="121334" y="1146535"/>
                </a:lnTo>
                <a:lnTo>
                  <a:pt x="112187" y="1100316"/>
                </a:lnTo>
                <a:lnTo>
                  <a:pt x="105564" y="1053250"/>
                </a:lnTo>
                <a:lnTo>
                  <a:pt x="101536" y="1005410"/>
                </a:lnTo>
                <a:lnTo>
                  <a:pt x="100177" y="956868"/>
                </a:lnTo>
                <a:lnTo>
                  <a:pt x="101536" y="908328"/>
                </a:lnTo>
                <a:lnTo>
                  <a:pt x="105564" y="860489"/>
                </a:lnTo>
                <a:lnTo>
                  <a:pt x="112187" y="813424"/>
                </a:lnTo>
                <a:lnTo>
                  <a:pt x="121334" y="767206"/>
                </a:lnTo>
                <a:lnTo>
                  <a:pt x="132932" y="721907"/>
                </a:lnTo>
                <a:lnTo>
                  <a:pt x="146906" y="677602"/>
                </a:lnTo>
                <a:lnTo>
                  <a:pt x="163186" y="634361"/>
                </a:lnTo>
                <a:lnTo>
                  <a:pt x="181697" y="592260"/>
                </a:lnTo>
                <a:lnTo>
                  <a:pt x="202367" y="551369"/>
                </a:lnTo>
                <a:lnTo>
                  <a:pt x="225122" y="511763"/>
                </a:lnTo>
                <a:lnTo>
                  <a:pt x="249891" y="473514"/>
                </a:lnTo>
                <a:lnTo>
                  <a:pt x="276600" y="436695"/>
                </a:lnTo>
                <a:lnTo>
                  <a:pt x="305176" y="401379"/>
                </a:lnTo>
                <a:lnTo>
                  <a:pt x="335546" y="367638"/>
                </a:lnTo>
                <a:lnTo>
                  <a:pt x="367638" y="335546"/>
                </a:lnTo>
                <a:lnTo>
                  <a:pt x="401379" y="305176"/>
                </a:lnTo>
                <a:lnTo>
                  <a:pt x="436695" y="276600"/>
                </a:lnTo>
                <a:lnTo>
                  <a:pt x="473514" y="249891"/>
                </a:lnTo>
                <a:lnTo>
                  <a:pt x="511763" y="225122"/>
                </a:lnTo>
                <a:lnTo>
                  <a:pt x="551369" y="202367"/>
                </a:lnTo>
                <a:lnTo>
                  <a:pt x="592260" y="181697"/>
                </a:lnTo>
                <a:lnTo>
                  <a:pt x="634361" y="163186"/>
                </a:lnTo>
                <a:lnTo>
                  <a:pt x="677602" y="146906"/>
                </a:lnTo>
                <a:lnTo>
                  <a:pt x="721907" y="132932"/>
                </a:lnTo>
                <a:lnTo>
                  <a:pt x="767206" y="121334"/>
                </a:lnTo>
                <a:lnTo>
                  <a:pt x="813424" y="112187"/>
                </a:lnTo>
                <a:lnTo>
                  <a:pt x="860489" y="105564"/>
                </a:lnTo>
                <a:lnTo>
                  <a:pt x="908328" y="101536"/>
                </a:lnTo>
                <a:lnTo>
                  <a:pt x="956868" y="100177"/>
                </a:lnTo>
                <a:lnTo>
                  <a:pt x="1382319" y="100177"/>
                </a:lnTo>
                <a:lnTo>
                  <a:pt x="1359895" y="89070"/>
                </a:lnTo>
                <a:lnTo>
                  <a:pt x="1318535" y="70965"/>
                </a:lnTo>
                <a:lnTo>
                  <a:pt x="1276190" y="54784"/>
                </a:lnTo>
                <a:lnTo>
                  <a:pt x="1232917" y="40581"/>
                </a:lnTo>
                <a:lnTo>
                  <a:pt x="1188770" y="28411"/>
                </a:lnTo>
                <a:lnTo>
                  <a:pt x="1143805" y="18330"/>
                </a:lnTo>
                <a:lnTo>
                  <a:pt x="1098077" y="10393"/>
                </a:lnTo>
                <a:lnTo>
                  <a:pt x="1051642" y="4656"/>
                </a:lnTo>
                <a:lnTo>
                  <a:pt x="1004554" y="1173"/>
                </a:lnTo>
                <a:lnTo>
                  <a:pt x="956868" y="0"/>
                </a:lnTo>
                <a:close/>
              </a:path>
              <a:path w="1913889" h="1913889">
                <a:moveTo>
                  <a:pt x="1382319" y="100177"/>
                </a:moveTo>
                <a:lnTo>
                  <a:pt x="956868" y="100177"/>
                </a:lnTo>
                <a:lnTo>
                  <a:pt x="1005409" y="101536"/>
                </a:lnTo>
                <a:lnTo>
                  <a:pt x="1053248" y="105564"/>
                </a:lnTo>
                <a:lnTo>
                  <a:pt x="1100313" y="112187"/>
                </a:lnTo>
                <a:lnTo>
                  <a:pt x="1146531" y="121334"/>
                </a:lnTo>
                <a:lnTo>
                  <a:pt x="1191829" y="132932"/>
                </a:lnTo>
                <a:lnTo>
                  <a:pt x="1236135" y="146906"/>
                </a:lnTo>
                <a:lnTo>
                  <a:pt x="1279375" y="163186"/>
                </a:lnTo>
                <a:lnTo>
                  <a:pt x="1321477" y="181697"/>
                </a:lnTo>
                <a:lnTo>
                  <a:pt x="1362367" y="202367"/>
                </a:lnTo>
                <a:lnTo>
                  <a:pt x="1401973" y="225122"/>
                </a:lnTo>
                <a:lnTo>
                  <a:pt x="1440223" y="249891"/>
                </a:lnTo>
                <a:lnTo>
                  <a:pt x="1477042" y="276600"/>
                </a:lnTo>
                <a:lnTo>
                  <a:pt x="1512358" y="305176"/>
                </a:lnTo>
                <a:lnTo>
                  <a:pt x="1546098" y="335546"/>
                </a:lnTo>
                <a:lnTo>
                  <a:pt x="1578190" y="367638"/>
                </a:lnTo>
                <a:lnTo>
                  <a:pt x="1608561" y="401379"/>
                </a:lnTo>
                <a:lnTo>
                  <a:pt x="1637137" y="436695"/>
                </a:lnTo>
                <a:lnTo>
                  <a:pt x="1663846" y="473514"/>
                </a:lnTo>
                <a:lnTo>
                  <a:pt x="1688614" y="511763"/>
                </a:lnTo>
                <a:lnTo>
                  <a:pt x="1711370" y="551369"/>
                </a:lnTo>
                <a:lnTo>
                  <a:pt x="1732040" y="592260"/>
                </a:lnTo>
                <a:lnTo>
                  <a:pt x="1750551" y="634361"/>
                </a:lnTo>
                <a:lnTo>
                  <a:pt x="1766830" y="677602"/>
                </a:lnTo>
                <a:lnTo>
                  <a:pt x="1780805" y="721907"/>
                </a:lnTo>
                <a:lnTo>
                  <a:pt x="1792402" y="767206"/>
                </a:lnTo>
                <a:lnTo>
                  <a:pt x="1801549" y="813424"/>
                </a:lnTo>
                <a:lnTo>
                  <a:pt x="1808173" y="860489"/>
                </a:lnTo>
                <a:lnTo>
                  <a:pt x="1812201" y="908328"/>
                </a:lnTo>
                <a:lnTo>
                  <a:pt x="1813560" y="956868"/>
                </a:lnTo>
                <a:lnTo>
                  <a:pt x="1812201" y="1005410"/>
                </a:lnTo>
                <a:lnTo>
                  <a:pt x="1808173" y="1053250"/>
                </a:lnTo>
                <a:lnTo>
                  <a:pt x="1801549" y="1100316"/>
                </a:lnTo>
                <a:lnTo>
                  <a:pt x="1792402" y="1146535"/>
                </a:lnTo>
                <a:lnTo>
                  <a:pt x="1780805" y="1191834"/>
                </a:lnTo>
                <a:lnTo>
                  <a:pt x="1766830" y="1236140"/>
                </a:lnTo>
                <a:lnTo>
                  <a:pt x="1750551" y="1279380"/>
                </a:lnTo>
                <a:lnTo>
                  <a:pt x="1732040" y="1321482"/>
                </a:lnTo>
                <a:lnTo>
                  <a:pt x="1711370" y="1362373"/>
                </a:lnTo>
                <a:lnTo>
                  <a:pt x="1688614" y="1401979"/>
                </a:lnTo>
                <a:lnTo>
                  <a:pt x="1663846" y="1440228"/>
                </a:lnTo>
                <a:lnTo>
                  <a:pt x="1637137" y="1477047"/>
                </a:lnTo>
                <a:lnTo>
                  <a:pt x="1608561" y="1512363"/>
                </a:lnTo>
                <a:lnTo>
                  <a:pt x="1578190" y="1546103"/>
                </a:lnTo>
                <a:lnTo>
                  <a:pt x="1546098" y="1578195"/>
                </a:lnTo>
                <a:lnTo>
                  <a:pt x="1512358" y="1608565"/>
                </a:lnTo>
                <a:lnTo>
                  <a:pt x="1477042" y="1637141"/>
                </a:lnTo>
                <a:lnTo>
                  <a:pt x="1440223" y="1663849"/>
                </a:lnTo>
                <a:lnTo>
                  <a:pt x="1401973" y="1688617"/>
                </a:lnTo>
                <a:lnTo>
                  <a:pt x="1362367" y="1711373"/>
                </a:lnTo>
                <a:lnTo>
                  <a:pt x="1321477" y="1732042"/>
                </a:lnTo>
                <a:lnTo>
                  <a:pt x="1279375" y="1750552"/>
                </a:lnTo>
                <a:lnTo>
                  <a:pt x="1236135" y="1766831"/>
                </a:lnTo>
                <a:lnTo>
                  <a:pt x="1191829" y="1780806"/>
                </a:lnTo>
                <a:lnTo>
                  <a:pt x="1146531" y="1792403"/>
                </a:lnTo>
                <a:lnTo>
                  <a:pt x="1100313" y="1801550"/>
                </a:lnTo>
                <a:lnTo>
                  <a:pt x="1053248" y="1808173"/>
                </a:lnTo>
                <a:lnTo>
                  <a:pt x="1005409" y="1812201"/>
                </a:lnTo>
                <a:lnTo>
                  <a:pt x="956868" y="1813559"/>
                </a:lnTo>
                <a:lnTo>
                  <a:pt x="1382344" y="1813559"/>
                </a:lnTo>
                <a:lnTo>
                  <a:pt x="1439444" y="1782921"/>
                </a:lnTo>
                <a:lnTo>
                  <a:pt x="1477521" y="1759379"/>
                </a:lnTo>
                <a:lnTo>
                  <a:pt x="1514394" y="1734134"/>
                </a:lnTo>
                <a:lnTo>
                  <a:pt x="1550006" y="1707243"/>
                </a:lnTo>
                <a:lnTo>
                  <a:pt x="1584303" y="1678760"/>
                </a:lnTo>
                <a:lnTo>
                  <a:pt x="1617229" y="1648740"/>
                </a:lnTo>
                <a:lnTo>
                  <a:pt x="1648729" y="1617240"/>
                </a:lnTo>
                <a:lnTo>
                  <a:pt x="1678748" y="1584313"/>
                </a:lnTo>
                <a:lnTo>
                  <a:pt x="1707231" y="1550016"/>
                </a:lnTo>
                <a:lnTo>
                  <a:pt x="1734123" y="1514403"/>
                </a:lnTo>
                <a:lnTo>
                  <a:pt x="1759367" y="1477531"/>
                </a:lnTo>
                <a:lnTo>
                  <a:pt x="1782909" y="1439453"/>
                </a:lnTo>
                <a:lnTo>
                  <a:pt x="1804694" y="1400225"/>
                </a:lnTo>
                <a:lnTo>
                  <a:pt x="1824667" y="1359903"/>
                </a:lnTo>
                <a:lnTo>
                  <a:pt x="1842771" y="1318542"/>
                </a:lnTo>
                <a:lnTo>
                  <a:pt x="1858953" y="1276197"/>
                </a:lnTo>
                <a:lnTo>
                  <a:pt x="1873156" y="1232923"/>
                </a:lnTo>
                <a:lnTo>
                  <a:pt x="1885325" y="1188775"/>
                </a:lnTo>
                <a:lnTo>
                  <a:pt x="1895406" y="1143809"/>
                </a:lnTo>
                <a:lnTo>
                  <a:pt x="1903343" y="1098081"/>
                </a:lnTo>
                <a:lnTo>
                  <a:pt x="1909081" y="1051644"/>
                </a:lnTo>
                <a:lnTo>
                  <a:pt x="1912564" y="1004555"/>
                </a:lnTo>
                <a:lnTo>
                  <a:pt x="1913737" y="956868"/>
                </a:lnTo>
                <a:lnTo>
                  <a:pt x="1912564" y="909183"/>
                </a:lnTo>
                <a:lnTo>
                  <a:pt x="1909081" y="862095"/>
                </a:lnTo>
                <a:lnTo>
                  <a:pt x="1903343" y="815659"/>
                </a:lnTo>
                <a:lnTo>
                  <a:pt x="1895406" y="769931"/>
                </a:lnTo>
                <a:lnTo>
                  <a:pt x="1885325" y="724966"/>
                </a:lnTo>
                <a:lnTo>
                  <a:pt x="1873156" y="680820"/>
                </a:lnTo>
                <a:lnTo>
                  <a:pt x="1858953" y="637546"/>
                </a:lnTo>
                <a:lnTo>
                  <a:pt x="1842771" y="595202"/>
                </a:lnTo>
                <a:lnTo>
                  <a:pt x="1824667" y="553841"/>
                </a:lnTo>
                <a:lnTo>
                  <a:pt x="1804694" y="513520"/>
                </a:lnTo>
                <a:lnTo>
                  <a:pt x="1782909" y="474293"/>
                </a:lnTo>
                <a:lnTo>
                  <a:pt x="1759367" y="436215"/>
                </a:lnTo>
                <a:lnTo>
                  <a:pt x="1734123" y="399343"/>
                </a:lnTo>
                <a:lnTo>
                  <a:pt x="1707231" y="363731"/>
                </a:lnTo>
                <a:lnTo>
                  <a:pt x="1678748" y="329434"/>
                </a:lnTo>
                <a:lnTo>
                  <a:pt x="1648729" y="296508"/>
                </a:lnTo>
                <a:lnTo>
                  <a:pt x="1617229" y="265007"/>
                </a:lnTo>
                <a:lnTo>
                  <a:pt x="1584303" y="234988"/>
                </a:lnTo>
                <a:lnTo>
                  <a:pt x="1550006" y="206505"/>
                </a:lnTo>
                <a:lnTo>
                  <a:pt x="1514394" y="179614"/>
                </a:lnTo>
                <a:lnTo>
                  <a:pt x="1477521" y="154370"/>
                </a:lnTo>
                <a:lnTo>
                  <a:pt x="1439444" y="130827"/>
                </a:lnTo>
                <a:lnTo>
                  <a:pt x="1400217" y="109042"/>
                </a:lnTo>
                <a:lnTo>
                  <a:pt x="1382319" y="100177"/>
                </a:lnTo>
                <a:close/>
              </a:path>
            </a:pathLst>
          </a:custGeom>
          <a:solidFill>
            <a:srgbClr val="6F8EA3">
              <a:alpha val="25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528596" y="3904381"/>
            <a:ext cx="515620" cy="1267460"/>
          </a:xfrm>
          <a:custGeom>
            <a:avLst/>
            <a:gdLst/>
            <a:ahLst/>
            <a:cxnLst/>
            <a:rect l="l" t="t" r="r" b="b"/>
            <a:pathLst>
              <a:path w="515619" h="1267460">
                <a:moveTo>
                  <a:pt x="418642" y="0"/>
                </a:moveTo>
                <a:lnTo>
                  <a:pt x="96608" y="0"/>
                </a:lnTo>
                <a:lnTo>
                  <a:pt x="59043" y="7603"/>
                </a:lnTo>
                <a:lnTo>
                  <a:pt x="28330" y="28325"/>
                </a:lnTo>
                <a:lnTo>
                  <a:pt x="7604" y="59037"/>
                </a:lnTo>
                <a:lnTo>
                  <a:pt x="0" y="96608"/>
                </a:lnTo>
                <a:lnTo>
                  <a:pt x="0" y="1170825"/>
                </a:lnTo>
                <a:lnTo>
                  <a:pt x="7604" y="1208396"/>
                </a:lnTo>
                <a:lnTo>
                  <a:pt x="28330" y="1239108"/>
                </a:lnTo>
                <a:lnTo>
                  <a:pt x="59043" y="1259831"/>
                </a:lnTo>
                <a:lnTo>
                  <a:pt x="96608" y="1267434"/>
                </a:lnTo>
                <a:lnTo>
                  <a:pt x="418642" y="1267434"/>
                </a:lnTo>
                <a:lnTo>
                  <a:pt x="456208" y="1259831"/>
                </a:lnTo>
                <a:lnTo>
                  <a:pt x="486921" y="1239108"/>
                </a:lnTo>
                <a:lnTo>
                  <a:pt x="507646" y="1208396"/>
                </a:lnTo>
                <a:lnTo>
                  <a:pt x="515251" y="1170825"/>
                </a:lnTo>
                <a:lnTo>
                  <a:pt x="515251" y="1167244"/>
                </a:lnTo>
                <a:lnTo>
                  <a:pt x="100190" y="1167244"/>
                </a:lnTo>
                <a:lnTo>
                  <a:pt x="100190" y="100177"/>
                </a:lnTo>
                <a:lnTo>
                  <a:pt x="515251" y="100177"/>
                </a:lnTo>
                <a:lnTo>
                  <a:pt x="515251" y="96608"/>
                </a:lnTo>
                <a:lnTo>
                  <a:pt x="507646" y="59037"/>
                </a:lnTo>
                <a:lnTo>
                  <a:pt x="486921" y="28325"/>
                </a:lnTo>
                <a:lnTo>
                  <a:pt x="456208" y="7603"/>
                </a:lnTo>
                <a:lnTo>
                  <a:pt x="418642" y="0"/>
                </a:lnTo>
                <a:close/>
              </a:path>
              <a:path w="515619" h="1267460">
                <a:moveTo>
                  <a:pt x="515251" y="100177"/>
                </a:moveTo>
                <a:lnTo>
                  <a:pt x="415061" y="100177"/>
                </a:lnTo>
                <a:lnTo>
                  <a:pt x="415061" y="1167244"/>
                </a:lnTo>
                <a:lnTo>
                  <a:pt x="515251" y="1167244"/>
                </a:lnTo>
                <a:lnTo>
                  <a:pt x="515251" y="100177"/>
                </a:lnTo>
                <a:close/>
              </a:path>
            </a:pathLst>
          </a:custGeom>
          <a:solidFill>
            <a:srgbClr val="6F8EA3">
              <a:alpha val="25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270965" y="1786870"/>
            <a:ext cx="3624579" cy="3606800"/>
          </a:xfrm>
          <a:custGeom>
            <a:avLst/>
            <a:gdLst/>
            <a:ahLst/>
            <a:cxnLst/>
            <a:rect l="l" t="t" r="r" b="b"/>
            <a:pathLst>
              <a:path w="3624579" h="3606800">
                <a:moveTo>
                  <a:pt x="851585" y="1406042"/>
                </a:moveTo>
                <a:lnTo>
                  <a:pt x="847648" y="1386547"/>
                </a:lnTo>
                <a:lnTo>
                  <a:pt x="836917" y="1370634"/>
                </a:lnTo>
                <a:lnTo>
                  <a:pt x="821004" y="1359890"/>
                </a:lnTo>
                <a:lnTo>
                  <a:pt x="801497" y="1355953"/>
                </a:lnTo>
                <a:lnTo>
                  <a:pt x="372122" y="1355953"/>
                </a:lnTo>
                <a:lnTo>
                  <a:pt x="352628" y="1359890"/>
                </a:lnTo>
                <a:lnTo>
                  <a:pt x="336715" y="1370634"/>
                </a:lnTo>
                <a:lnTo>
                  <a:pt x="325970" y="1386547"/>
                </a:lnTo>
                <a:lnTo>
                  <a:pt x="322033" y="1406042"/>
                </a:lnTo>
                <a:lnTo>
                  <a:pt x="325970" y="1425549"/>
                </a:lnTo>
                <a:lnTo>
                  <a:pt x="336715" y="1441475"/>
                </a:lnTo>
                <a:lnTo>
                  <a:pt x="352628" y="1452219"/>
                </a:lnTo>
                <a:lnTo>
                  <a:pt x="372122" y="1456143"/>
                </a:lnTo>
                <a:lnTo>
                  <a:pt x="801497" y="1456143"/>
                </a:lnTo>
                <a:lnTo>
                  <a:pt x="821004" y="1452219"/>
                </a:lnTo>
                <a:lnTo>
                  <a:pt x="836917" y="1441475"/>
                </a:lnTo>
                <a:lnTo>
                  <a:pt x="847648" y="1425549"/>
                </a:lnTo>
                <a:lnTo>
                  <a:pt x="851585" y="1406042"/>
                </a:lnTo>
                <a:close/>
              </a:path>
              <a:path w="3624579" h="3606800">
                <a:moveTo>
                  <a:pt x="3624021" y="2527300"/>
                </a:moveTo>
                <a:lnTo>
                  <a:pt x="3610775" y="2489200"/>
                </a:lnTo>
                <a:lnTo>
                  <a:pt x="3584270" y="2451100"/>
                </a:lnTo>
                <a:lnTo>
                  <a:pt x="3525532" y="2392248"/>
                </a:lnTo>
                <a:lnTo>
                  <a:pt x="3525532" y="2552700"/>
                </a:lnTo>
                <a:lnTo>
                  <a:pt x="3522510" y="2565400"/>
                </a:lnTo>
                <a:lnTo>
                  <a:pt x="3513429" y="2578100"/>
                </a:lnTo>
                <a:lnTo>
                  <a:pt x="3491217" y="2603500"/>
                </a:lnTo>
                <a:lnTo>
                  <a:pt x="3484905" y="2616200"/>
                </a:lnTo>
                <a:lnTo>
                  <a:pt x="3438982" y="2616200"/>
                </a:lnTo>
                <a:lnTo>
                  <a:pt x="3432657" y="2603500"/>
                </a:lnTo>
                <a:lnTo>
                  <a:pt x="2952966" y="2120900"/>
                </a:lnTo>
                <a:lnTo>
                  <a:pt x="2889847" y="2057400"/>
                </a:lnTo>
                <a:lnTo>
                  <a:pt x="2911322" y="2044700"/>
                </a:lnTo>
                <a:lnTo>
                  <a:pt x="2932341" y="2019300"/>
                </a:lnTo>
                <a:lnTo>
                  <a:pt x="2952877" y="2006600"/>
                </a:lnTo>
                <a:lnTo>
                  <a:pt x="2972917" y="1981200"/>
                </a:lnTo>
                <a:lnTo>
                  <a:pt x="3513429" y="2527300"/>
                </a:lnTo>
                <a:lnTo>
                  <a:pt x="3522510" y="2540000"/>
                </a:lnTo>
                <a:lnTo>
                  <a:pt x="3525532" y="2552700"/>
                </a:lnTo>
                <a:lnTo>
                  <a:pt x="3525532" y="2392248"/>
                </a:lnTo>
                <a:lnTo>
                  <a:pt x="3115373" y="1981200"/>
                </a:lnTo>
                <a:lnTo>
                  <a:pt x="3039326" y="1905000"/>
                </a:lnTo>
                <a:lnTo>
                  <a:pt x="3069247" y="1866900"/>
                </a:lnTo>
                <a:lnTo>
                  <a:pt x="3097580" y="1828800"/>
                </a:lnTo>
                <a:lnTo>
                  <a:pt x="3124289" y="1790700"/>
                </a:lnTo>
                <a:lnTo>
                  <a:pt x="3149320" y="1752600"/>
                </a:lnTo>
                <a:lnTo>
                  <a:pt x="3172625" y="1701800"/>
                </a:lnTo>
                <a:lnTo>
                  <a:pt x="3194151" y="1663700"/>
                </a:lnTo>
                <a:lnTo>
                  <a:pt x="3213862" y="1612900"/>
                </a:lnTo>
                <a:lnTo>
                  <a:pt x="3231692" y="1562100"/>
                </a:lnTo>
                <a:lnTo>
                  <a:pt x="3247606" y="1524000"/>
                </a:lnTo>
                <a:lnTo>
                  <a:pt x="3261563" y="1473200"/>
                </a:lnTo>
                <a:lnTo>
                  <a:pt x="3273501" y="1422400"/>
                </a:lnTo>
                <a:lnTo>
                  <a:pt x="3283369" y="1371600"/>
                </a:lnTo>
                <a:lnTo>
                  <a:pt x="3291128" y="1320800"/>
                </a:lnTo>
                <a:lnTo>
                  <a:pt x="3296742" y="1270000"/>
                </a:lnTo>
                <a:lnTo>
                  <a:pt x="3300133" y="1219200"/>
                </a:lnTo>
                <a:lnTo>
                  <a:pt x="3301276" y="1168400"/>
                </a:lnTo>
                <a:lnTo>
                  <a:pt x="3300298" y="1117600"/>
                </a:lnTo>
                <a:lnTo>
                  <a:pt x="3297377" y="1079500"/>
                </a:lnTo>
                <a:lnTo>
                  <a:pt x="3292551" y="1028700"/>
                </a:lnTo>
                <a:lnTo>
                  <a:pt x="3285858" y="977900"/>
                </a:lnTo>
                <a:lnTo>
                  <a:pt x="3277349" y="927100"/>
                </a:lnTo>
                <a:lnTo>
                  <a:pt x="3267049" y="889000"/>
                </a:lnTo>
                <a:lnTo>
                  <a:pt x="3254997" y="838200"/>
                </a:lnTo>
                <a:lnTo>
                  <a:pt x="3241230" y="800100"/>
                </a:lnTo>
                <a:lnTo>
                  <a:pt x="3225800" y="749300"/>
                </a:lnTo>
                <a:lnTo>
                  <a:pt x="3208731" y="711200"/>
                </a:lnTo>
                <a:lnTo>
                  <a:pt x="3201085" y="695604"/>
                </a:lnTo>
                <a:lnTo>
                  <a:pt x="3201085" y="1168400"/>
                </a:lnTo>
                <a:lnTo>
                  <a:pt x="3200044" y="1219200"/>
                </a:lnTo>
                <a:lnTo>
                  <a:pt x="3196920" y="1270000"/>
                </a:lnTo>
                <a:lnTo>
                  <a:pt x="3191764" y="1308100"/>
                </a:lnTo>
                <a:lnTo>
                  <a:pt x="3184639" y="1358900"/>
                </a:lnTo>
                <a:lnTo>
                  <a:pt x="3175571" y="1397000"/>
                </a:lnTo>
                <a:lnTo>
                  <a:pt x="3164611" y="1447800"/>
                </a:lnTo>
                <a:lnTo>
                  <a:pt x="3151797" y="1485900"/>
                </a:lnTo>
                <a:lnTo>
                  <a:pt x="3137166" y="1536700"/>
                </a:lnTo>
                <a:lnTo>
                  <a:pt x="3120783" y="1574800"/>
                </a:lnTo>
                <a:lnTo>
                  <a:pt x="3102686" y="1612900"/>
                </a:lnTo>
                <a:lnTo>
                  <a:pt x="3082912" y="1663700"/>
                </a:lnTo>
                <a:lnTo>
                  <a:pt x="3061500" y="1701800"/>
                </a:lnTo>
                <a:lnTo>
                  <a:pt x="3038513" y="1739900"/>
                </a:lnTo>
                <a:lnTo>
                  <a:pt x="3013976" y="1778000"/>
                </a:lnTo>
                <a:lnTo>
                  <a:pt x="2987941" y="1816100"/>
                </a:lnTo>
                <a:lnTo>
                  <a:pt x="2960459" y="1841500"/>
                </a:lnTo>
                <a:lnTo>
                  <a:pt x="2931566" y="1879600"/>
                </a:lnTo>
                <a:lnTo>
                  <a:pt x="2901302" y="1917700"/>
                </a:lnTo>
                <a:lnTo>
                  <a:pt x="2869717" y="1943100"/>
                </a:lnTo>
                <a:lnTo>
                  <a:pt x="2836849" y="1981200"/>
                </a:lnTo>
                <a:lnTo>
                  <a:pt x="2802763" y="2006600"/>
                </a:lnTo>
                <a:lnTo>
                  <a:pt x="2767469" y="2032000"/>
                </a:lnTo>
                <a:lnTo>
                  <a:pt x="2731046" y="2057400"/>
                </a:lnTo>
                <a:lnTo>
                  <a:pt x="2693505" y="2082800"/>
                </a:lnTo>
                <a:lnTo>
                  <a:pt x="2654922" y="2108200"/>
                </a:lnTo>
                <a:lnTo>
                  <a:pt x="2615323" y="2133600"/>
                </a:lnTo>
                <a:lnTo>
                  <a:pt x="2533243" y="2159000"/>
                </a:lnTo>
                <a:lnTo>
                  <a:pt x="2490863" y="2184400"/>
                </a:lnTo>
                <a:lnTo>
                  <a:pt x="2447658" y="2197100"/>
                </a:lnTo>
                <a:lnTo>
                  <a:pt x="2313419" y="2235200"/>
                </a:lnTo>
                <a:lnTo>
                  <a:pt x="2268512" y="2235200"/>
                </a:lnTo>
                <a:lnTo>
                  <a:pt x="2268512" y="2336800"/>
                </a:lnTo>
                <a:lnTo>
                  <a:pt x="2268512" y="3517900"/>
                </a:lnTo>
                <a:lnTo>
                  <a:pt x="100190" y="3517900"/>
                </a:lnTo>
                <a:lnTo>
                  <a:pt x="100190" y="444500"/>
                </a:lnTo>
                <a:lnTo>
                  <a:pt x="1196174" y="444500"/>
                </a:lnTo>
                <a:lnTo>
                  <a:pt x="1167041" y="495300"/>
                </a:lnTo>
                <a:lnTo>
                  <a:pt x="1139520" y="533400"/>
                </a:lnTo>
                <a:lnTo>
                  <a:pt x="1113650" y="571500"/>
                </a:lnTo>
                <a:lnTo>
                  <a:pt x="1089482" y="609600"/>
                </a:lnTo>
                <a:lnTo>
                  <a:pt x="1067066" y="660400"/>
                </a:lnTo>
                <a:lnTo>
                  <a:pt x="352628" y="660400"/>
                </a:lnTo>
                <a:lnTo>
                  <a:pt x="336702" y="673100"/>
                </a:lnTo>
                <a:lnTo>
                  <a:pt x="325970" y="685800"/>
                </a:lnTo>
                <a:lnTo>
                  <a:pt x="322033" y="711200"/>
                </a:lnTo>
                <a:lnTo>
                  <a:pt x="325970" y="723900"/>
                </a:lnTo>
                <a:lnTo>
                  <a:pt x="336702" y="749300"/>
                </a:lnTo>
                <a:lnTo>
                  <a:pt x="352628" y="749300"/>
                </a:lnTo>
                <a:lnTo>
                  <a:pt x="372122" y="762000"/>
                </a:lnTo>
                <a:lnTo>
                  <a:pt x="1024077" y="762000"/>
                </a:lnTo>
                <a:lnTo>
                  <a:pt x="1012139" y="787400"/>
                </a:lnTo>
                <a:lnTo>
                  <a:pt x="1001191" y="825500"/>
                </a:lnTo>
                <a:lnTo>
                  <a:pt x="991247" y="863600"/>
                </a:lnTo>
                <a:lnTo>
                  <a:pt x="982319" y="889000"/>
                </a:lnTo>
                <a:lnTo>
                  <a:pt x="372122" y="889000"/>
                </a:lnTo>
                <a:lnTo>
                  <a:pt x="352628" y="901700"/>
                </a:lnTo>
                <a:lnTo>
                  <a:pt x="336702" y="914400"/>
                </a:lnTo>
                <a:lnTo>
                  <a:pt x="325970" y="927100"/>
                </a:lnTo>
                <a:lnTo>
                  <a:pt x="322033" y="939800"/>
                </a:lnTo>
                <a:lnTo>
                  <a:pt x="325970" y="965200"/>
                </a:lnTo>
                <a:lnTo>
                  <a:pt x="336702" y="977900"/>
                </a:lnTo>
                <a:lnTo>
                  <a:pt x="352628" y="990600"/>
                </a:lnTo>
                <a:lnTo>
                  <a:pt x="962672" y="990600"/>
                </a:lnTo>
                <a:lnTo>
                  <a:pt x="958418" y="1028700"/>
                </a:lnTo>
                <a:lnTo>
                  <a:pt x="955001" y="1054100"/>
                </a:lnTo>
                <a:lnTo>
                  <a:pt x="952423" y="1092200"/>
                </a:lnTo>
                <a:lnTo>
                  <a:pt x="950658" y="1117600"/>
                </a:lnTo>
                <a:lnTo>
                  <a:pt x="352628" y="1117600"/>
                </a:lnTo>
                <a:lnTo>
                  <a:pt x="336702" y="1130300"/>
                </a:lnTo>
                <a:lnTo>
                  <a:pt x="325970" y="1155700"/>
                </a:lnTo>
                <a:lnTo>
                  <a:pt x="322033" y="1168400"/>
                </a:lnTo>
                <a:lnTo>
                  <a:pt x="325970" y="1193800"/>
                </a:lnTo>
                <a:lnTo>
                  <a:pt x="336702" y="1206500"/>
                </a:lnTo>
                <a:lnTo>
                  <a:pt x="352628" y="1219200"/>
                </a:lnTo>
                <a:lnTo>
                  <a:pt x="950658" y="1219200"/>
                </a:lnTo>
                <a:lnTo>
                  <a:pt x="954074" y="1270000"/>
                </a:lnTo>
                <a:lnTo>
                  <a:pt x="959815" y="1320800"/>
                </a:lnTo>
                <a:lnTo>
                  <a:pt x="967803" y="1371600"/>
                </a:lnTo>
                <a:lnTo>
                  <a:pt x="978027" y="1422400"/>
                </a:lnTo>
                <a:lnTo>
                  <a:pt x="990396" y="1473200"/>
                </a:lnTo>
                <a:lnTo>
                  <a:pt x="1004887" y="1524000"/>
                </a:lnTo>
                <a:lnTo>
                  <a:pt x="1021435" y="1574800"/>
                </a:lnTo>
                <a:lnTo>
                  <a:pt x="1039990" y="1625600"/>
                </a:lnTo>
                <a:lnTo>
                  <a:pt x="1060513" y="1663700"/>
                </a:lnTo>
                <a:lnTo>
                  <a:pt x="1082929" y="1714500"/>
                </a:lnTo>
                <a:lnTo>
                  <a:pt x="1050175" y="1714500"/>
                </a:lnTo>
                <a:lnTo>
                  <a:pt x="1012609" y="1727200"/>
                </a:lnTo>
                <a:lnTo>
                  <a:pt x="981900" y="1739900"/>
                </a:lnTo>
                <a:lnTo>
                  <a:pt x="961174" y="1778000"/>
                </a:lnTo>
                <a:lnTo>
                  <a:pt x="953566" y="1816100"/>
                </a:lnTo>
                <a:lnTo>
                  <a:pt x="953566" y="3289300"/>
                </a:lnTo>
                <a:lnTo>
                  <a:pt x="961174" y="3327400"/>
                </a:lnTo>
                <a:lnTo>
                  <a:pt x="981900" y="3365500"/>
                </a:lnTo>
                <a:lnTo>
                  <a:pt x="1012609" y="3378200"/>
                </a:lnTo>
                <a:lnTo>
                  <a:pt x="1050175" y="3390900"/>
                </a:lnTo>
                <a:lnTo>
                  <a:pt x="1372209" y="3390900"/>
                </a:lnTo>
                <a:lnTo>
                  <a:pt x="1409776" y="3378200"/>
                </a:lnTo>
                <a:lnTo>
                  <a:pt x="1440484" y="3365500"/>
                </a:lnTo>
                <a:lnTo>
                  <a:pt x="1461211" y="3327400"/>
                </a:lnTo>
                <a:lnTo>
                  <a:pt x="1468818" y="3289300"/>
                </a:lnTo>
                <a:lnTo>
                  <a:pt x="1468818" y="2146300"/>
                </a:lnTo>
                <a:lnTo>
                  <a:pt x="1512138" y="2171700"/>
                </a:lnTo>
                <a:lnTo>
                  <a:pt x="1556740" y="2197100"/>
                </a:lnTo>
                <a:lnTo>
                  <a:pt x="1602549" y="2222500"/>
                </a:lnTo>
                <a:lnTo>
                  <a:pt x="1649501" y="2247900"/>
                </a:lnTo>
                <a:lnTo>
                  <a:pt x="1649501" y="3289300"/>
                </a:lnTo>
                <a:lnTo>
                  <a:pt x="1657108" y="3327400"/>
                </a:lnTo>
                <a:lnTo>
                  <a:pt x="1677835" y="3365500"/>
                </a:lnTo>
                <a:lnTo>
                  <a:pt x="1708543" y="3378200"/>
                </a:lnTo>
                <a:lnTo>
                  <a:pt x="1746110" y="3390900"/>
                </a:lnTo>
                <a:lnTo>
                  <a:pt x="2068144" y="3390900"/>
                </a:lnTo>
                <a:lnTo>
                  <a:pt x="2105710" y="3378200"/>
                </a:lnTo>
                <a:lnTo>
                  <a:pt x="2136419" y="3365500"/>
                </a:lnTo>
                <a:lnTo>
                  <a:pt x="2157145" y="3327400"/>
                </a:lnTo>
                <a:lnTo>
                  <a:pt x="2164753" y="3289300"/>
                </a:lnTo>
                <a:lnTo>
                  <a:pt x="2164753" y="2349500"/>
                </a:lnTo>
                <a:lnTo>
                  <a:pt x="2190927" y="2349500"/>
                </a:lnTo>
                <a:lnTo>
                  <a:pt x="2216950" y="2336800"/>
                </a:lnTo>
                <a:lnTo>
                  <a:pt x="2268512" y="2336800"/>
                </a:lnTo>
                <a:lnTo>
                  <a:pt x="2268512" y="2235200"/>
                </a:lnTo>
                <a:lnTo>
                  <a:pt x="2220557" y="2235200"/>
                </a:lnTo>
                <a:lnTo>
                  <a:pt x="2173236" y="2247900"/>
                </a:lnTo>
                <a:lnTo>
                  <a:pt x="2077554" y="2247900"/>
                </a:lnTo>
                <a:lnTo>
                  <a:pt x="2064562" y="2244420"/>
                </a:lnTo>
                <a:lnTo>
                  <a:pt x="2064562" y="2349500"/>
                </a:lnTo>
                <a:lnTo>
                  <a:pt x="2064562" y="3289300"/>
                </a:lnTo>
                <a:lnTo>
                  <a:pt x="1749691" y="3289300"/>
                </a:lnTo>
                <a:lnTo>
                  <a:pt x="1749691" y="2286000"/>
                </a:lnTo>
                <a:lnTo>
                  <a:pt x="1956396" y="2336800"/>
                </a:lnTo>
                <a:lnTo>
                  <a:pt x="2010130" y="2336800"/>
                </a:lnTo>
                <a:lnTo>
                  <a:pt x="2064562" y="2349500"/>
                </a:lnTo>
                <a:lnTo>
                  <a:pt x="2064562" y="2244420"/>
                </a:lnTo>
                <a:lnTo>
                  <a:pt x="2030247" y="2235200"/>
                </a:lnTo>
                <a:lnTo>
                  <a:pt x="1937372" y="2235200"/>
                </a:lnTo>
                <a:lnTo>
                  <a:pt x="1803146" y="2197100"/>
                </a:lnTo>
                <a:lnTo>
                  <a:pt x="1759927" y="2184400"/>
                </a:lnTo>
                <a:lnTo>
                  <a:pt x="1717548" y="2159000"/>
                </a:lnTo>
                <a:lnTo>
                  <a:pt x="1676057" y="2146300"/>
                </a:lnTo>
                <a:lnTo>
                  <a:pt x="1635480" y="2133600"/>
                </a:lnTo>
                <a:lnTo>
                  <a:pt x="1595882" y="2108200"/>
                </a:lnTo>
                <a:lnTo>
                  <a:pt x="1557286" y="2082800"/>
                </a:lnTo>
                <a:lnTo>
                  <a:pt x="1519758" y="2057400"/>
                </a:lnTo>
                <a:lnTo>
                  <a:pt x="1483321" y="2032000"/>
                </a:lnTo>
                <a:lnTo>
                  <a:pt x="1448041" y="2006600"/>
                </a:lnTo>
                <a:lnTo>
                  <a:pt x="1413941" y="1981200"/>
                </a:lnTo>
                <a:lnTo>
                  <a:pt x="1381074" y="1943100"/>
                </a:lnTo>
                <a:lnTo>
                  <a:pt x="1368628" y="1933092"/>
                </a:lnTo>
                <a:lnTo>
                  <a:pt x="1368628" y="2070100"/>
                </a:lnTo>
                <a:lnTo>
                  <a:pt x="1368628" y="3289300"/>
                </a:lnTo>
                <a:lnTo>
                  <a:pt x="1053757" y="3289300"/>
                </a:lnTo>
                <a:lnTo>
                  <a:pt x="1053757" y="1816100"/>
                </a:lnTo>
                <a:lnTo>
                  <a:pt x="1141869" y="1816100"/>
                </a:lnTo>
                <a:lnTo>
                  <a:pt x="1169657" y="1854200"/>
                </a:lnTo>
                <a:lnTo>
                  <a:pt x="1199057" y="1892300"/>
                </a:lnTo>
                <a:lnTo>
                  <a:pt x="1230033" y="1930400"/>
                </a:lnTo>
                <a:lnTo>
                  <a:pt x="1262519" y="1968500"/>
                </a:lnTo>
                <a:lnTo>
                  <a:pt x="1296479" y="2006600"/>
                </a:lnTo>
                <a:lnTo>
                  <a:pt x="1331861" y="2032000"/>
                </a:lnTo>
                <a:lnTo>
                  <a:pt x="1368628" y="2070100"/>
                </a:lnTo>
                <a:lnTo>
                  <a:pt x="1368628" y="1933092"/>
                </a:lnTo>
                <a:lnTo>
                  <a:pt x="1349502" y="1917700"/>
                </a:lnTo>
                <a:lnTo>
                  <a:pt x="1319237" y="1879600"/>
                </a:lnTo>
                <a:lnTo>
                  <a:pt x="1290332" y="1841500"/>
                </a:lnTo>
                <a:lnTo>
                  <a:pt x="1262849" y="1816100"/>
                </a:lnTo>
                <a:lnTo>
                  <a:pt x="1236814" y="1778000"/>
                </a:lnTo>
                <a:lnTo>
                  <a:pt x="1212278" y="1739900"/>
                </a:lnTo>
                <a:lnTo>
                  <a:pt x="1189291" y="1701800"/>
                </a:lnTo>
                <a:lnTo>
                  <a:pt x="1167892" y="1663700"/>
                </a:lnTo>
                <a:lnTo>
                  <a:pt x="1148105" y="1612900"/>
                </a:lnTo>
                <a:lnTo>
                  <a:pt x="1130007" y="1574800"/>
                </a:lnTo>
                <a:lnTo>
                  <a:pt x="1113624" y="1536700"/>
                </a:lnTo>
                <a:lnTo>
                  <a:pt x="1099007" y="1485900"/>
                </a:lnTo>
                <a:lnTo>
                  <a:pt x="1086192" y="1447800"/>
                </a:lnTo>
                <a:lnTo>
                  <a:pt x="1075232" y="1397000"/>
                </a:lnTo>
                <a:lnTo>
                  <a:pt x="1066152" y="1358900"/>
                </a:lnTo>
                <a:lnTo>
                  <a:pt x="1059027" y="1308100"/>
                </a:lnTo>
                <a:lnTo>
                  <a:pt x="1053884" y="1270000"/>
                </a:lnTo>
                <a:lnTo>
                  <a:pt x="1050759" y="1219200"/>
                </a:lnTo>
                <a:lnTo>
                  <a:pt x="1049705" y="1168400"/>
                </a:lnTo>
                <a:lnTo>
                  <a:pt x="1050759" y="1117600"/>
                </a:lnTo>
                <a:lnTo>
                  <a:pt x="1053884" y="1079500"/>
                </a:lnTo>
                <a:lnTo>
                  <a:pt x="1059027" y="1028700"/>
                </a:lnTo>
                <a:lnTo>
                  <a:pt x="1066152" y="977900"/>
                </a:lnTo>
                <a:lnTo>
                  <a:pt x="1075232" y="939800"/>
                </a:lnTo>
                <a:lnTo>
                  <a:pt x="1086192" y="889000"/>
                </a:lnTo>
                <a:lnTo>
                  <a:pt x="1099007" y="850900"/>
                </a:lnTo>
                <a:lnTo>
                  <a:pt x="1113624" y="800100"/>
                </a:lnTo>
                <a:lnTo>
                  <a:pt x="1130007" y="762000"/>
                </a:lnTo>
                <a:lnTo>
                  <a:pt x="1148105" y="723900"/>
                </a:lnTo>
                <a:lnTo>
                  <a:pt x="1167892" y="685800"/>
                </a:lnTo>
                <a:lnTo>
                  <a:pt x="1189291" y="635000"/>
                </a:lnTo>
                <a:lnTo>
                  <a:pt x="1212278" y="596900"/>
                </a:lnTo>
                <a:lnTo>
                  <a:pt x="1236814" y="558800"/>
                </a:lnTo>
                <a:lnTo>
                  <a:pt x="1262849" y="533400"/>
                </a:lnTo>
                <a:lnTo>
                  <a:pt x="1290332" y="495300"/>
                </a:lnTo>
                <a:lnTo>
                  <a:pt x="1319237" y="457200"/>
                </a:lnTo>
                <a:lnTo>
                  <a:pt x="1334363" y="444500"/>
                </a:lnTo>
                <a:lnTo>
                  <a:pt x="1349502" y="431800"/>
                </a:lnTo>
                <a:lnTo>
                  <a:pt x="1381074" y="393700"/>
                </a:lnTo>
                <a:lnTo>
                  <a:pt x="1413941" y="368300"/>
                </a:lnTo>
                <a:lnTo>
                  <a:pt x="1448041" y="330200"/>
                </a:lnTo>
                <a:lnTo>
                  <a:pt x="1483321" y="304800"/>
                </a:lnTo>
                <a:lnTo>
                  <a:pt x="1519758" y="279400"/>
                </a:lnTo>
                <a:lnTo>
                  <a:pt x="1557286" y="254000"/>
                </a:lnTo>
                <a:lnTo>
                  <a:pt x="1595882" y="228600"/>
                </a:lnTo>
                <a:lnTo>
                  <a:pt x="1635480" y="215900"/>
                </a:lnTo>
                <a:lnTo>
                  <a:pt x="1676057" y="190500"/>
                </a:lnTo>
                <a:lnTo>
                  <a:pt x="1717548" y="177800"/>
                </a:lnTo>
                <a:lnTo>
                  <a:pt x="1759927" y="152400"/>
                </a:lnTo>
                <a:lnTo>
                  <a:pt x="1891906" y="114300"/>
                </a:lnTo>
                <a:lnTo>
                  <a:pt x="1937372" y="114300"/>
                </a:lnTo>
                <a:lnTo>
                  <a:pt x="1983498" y="101600"/>
                </a:lnTo>
                <a:lnTo>
                  <a:pt x="2030247" y="101600"/>
                </a:lnTo>
                <a:lnTo>
                  <a:pt x="2077554" y="88900"/>
                </a:lnTo>
                <a:lnTo>
                  <a:pt x="2173236" y="88900"/>
                </a:lnTo>
                <a:lnTo>
                  <a:pt x="2220557" y="101600"/>
                </a:lnTo>
                <a:lnTo>
                  <a:pt x="2267293" y="101600"/>
                </a:lnTo>
                <a:lnTo>
                  <a:pt x="2313419" y="114300"/>
                </a:lnTo>
                <a:lnTo>
                  <a:pt x="2358885" y="114300"/>
                </a:lnTo>
                <a:lnTo>
                  <a:pt x="2490863" y="152400"/>
                </a:lnTo>
                <a:lnTo>
                  <a:pt x="2533243" y="177800"/>
                </a:lnTo>
                <a:lnTo>
                  <a:pt x="2574747" y="190500"/>
                </a:lnTo>
                <a:lnTo>
                  <a:pt x="2615323" y="215900"/>
                </a:lnTo>
                <a:lnTo>
                  <a:pt x="2654922" y="228600"/>
                </a:lnTo>
                <a:lnTo>
                  <a:pt x="2693505" y="254000"/>
                </a:lnTo>
                <a:lnTo>
                  <a:pt x="2731046" y="279400"/>
                </a:lnTo>
                <a:lnTo>
                  <a:pt x="2767469" y="304800"/>
                </a:lnTo>
                <a:lnTo>
                  <a:pt x="2802763" y="330200"/>
                </a:lnTo>
                <a:lnTo>
                  <a:pt x="2836849" y="368300"/>
                </a:lnTo>
                <a:lnTo>
                  <a:pt x="2869717" y="393700"/>
                </a:lnTo>
                <a:lnTo>
                  <a:pt x="2901302" y="431800"/>
                </a:lnTo>
                <a:lnTo>
                  <a:pt x="2931566" y="457200"/>
                </a:lnTo>
                <a:lnTo>
                  <a:pt x="2960459" y="495300"/>
                </a:lnTo>
                <a:lnTo>
                  <a:pt x="2987941" y="533400"/>
                </a:lnTo>
                <a:lnTo>
                  <a:pt x="3013976" y="558800"/>
                </a:lnTo>
                <a:lnTo>
                  <a:pt x="3038513" y="596900"/>
                </a:lnTo>
                <a:lnTo>
                  <a:pt x="3061500" y="635000"/>
                </a:lnTo>
                <a:lnTo>
                  <a:pt x="3082912" y="685800"/>
                </a:lnTo>
                <a:lnTo>
                  <a:pt x="3102686" y="723900"/>
                </a:lnTo>
                <a:lnTo>
                  <a:pt x="3120783" y="762000"/>
                </a:lnTo>
                <a:lnTo>
                  <a:pt x="3137166" y="800100"/>
                </a:lnTo>
                <a:lnTo>
                  <a:pt x="3151797" y="850900"/>
                </a:lnTo>
                <a:lnTo>
                  <a:pt x="3164611" y="889000"/>
                </a:lnTo>
                <a:lnTo>
                  <a:pt x="3175571" y="939800"/>
                </a:lnTo>
                <a:lnTo>
                  <a:pt x="3184639" y="977900"/>
                </a:lnTo>
                <a:lnTo>
                  <a:pt x="3191764" y="1028700"/>
                </a:lnTo>
                <a:lnTo>
                  <a:pt x="3196920" y="1079500"/>
                </a:lnTo>
                <a:lnTo>
                  <a:pt x="3200044" y="1117600"/>
                </a:lnTo>
                <a:lnTo>
                  <a:pt x="3201085" y="1168400"/>
                </a:lnTo>
                <a:lnTo>
                  <a:pt x="3201085" y="695604"/>
                </a:lnTo>
                <a:lnTo>
                  <a:pt x="3190062" y="673100"/>
                </a:lnTo>
                <a:lnTo>
                  <a:pt x="3169831" y="635000"/>
                </a:lnTo>
                <a:lnTo>
                  <a:pt x="3148088" y="584200"/>
                </a:lnTo>
                <a:lnTo>
                  <a:pt x="3124860" y="546100"/>
                </a:lnTo>
                <a:lnTo>
                  <a:pt x="3100184" y="508000"/>
                </a:lnTo>
                <a:lnTo>
                  <a:pt x="3074098" y="469900"/>
                </a:lnTo>
                <a:lnTo>
                  <a:pt x="3046653" y="444500"/>
                </a:lnTo>
                <a:lnTo>
                  <a:pt x="3017875" y="406400"/>
                </a:lnTo>
                <a:lnTo>
                  <a:pt x="2987802" y="368300"/>
                </a:lnTo>
                <a:lnTo>
                  <a:pt x="2956483" y="342900"/>
                </a:lnTo>
                <a:lnTo>
                  <a:pt x="2923946" y="304800"/>
                </a:lnTo>
                <a:lnTo>
                  <a:pt x="2890228" y="279400"/>
                </a:lnTo>
                <a:lnTo>
                  <a:pt x="2855366" y="254000"/>
                </a:lnTo>
                <a:lnTo>
                  <a:pt x="2819412" y="215900"/>
                </a:lnTo>
                <a:lnTo>
                  <a:pt x="2782392" y="190500"/>
                </a:lnTo>
                <a:lnTo>
                  <a:pt x="2744343" y="165100"/>
                </a:lnTo>
                <a:lnTo>
                  <a:pt x="2705303" y="152400"/>
                </a:lnTo>
                <a:lnTo>
                  <a:pt x="2665323" y="127000"/>
                </a:lnTo>
                <a:lnTo>
                  <a:pt x="2624429" y="101600"/>
                </a:lnTo>
                <a:lnTo>
                  <a:pt x="2582672" y="88900"/>
                </a:lnTo>
                <a:lnTo>
                  <a:pt x="2540063" y="63500"/>
                </a:lnTo>
                <a:lnTo>
                  <a:pt x="2362085" y="12700"/>
                </a:lnTo>
                <a:lnTo>
                  <a:pt x="2315883" y="12700"/>
                </a:lnTo>
                <a:lnTo>
                  <a:pt x="2269071" y="0"/>
                </a:lnTo>
                <a:lnTo>
                  <a:pt x="1971738" y="0"/>
                </a:lnTo>
                <a:lnTo>
                  <a:pt x="1872513" y="25400"/>
                </a:lnTo>
                <a:lnTo>
                  <a:pt x="1683512" y="76200"/>
                </a:lnTo>
                <a:lnTo>
                  <a:pt x="1638490" y="101600"/>
                </a:lnTo>
                <a:lnTo>
                  <a:pt x="1594459" y="127000"/>
                </a:lnTo>
                <a:lnTo>
                  <a:pt x="1551470" y="139700"/>
                </a:lnTo>
                <a:lnTo>
                  <a:pt x="1509560" y="165100"/>
                </a:lnTo>
                <a:lnTo>
                  <a:pt x="1468767" y="190500"/>
                </a:lnTo>
                <a:lnTo>
                  <a:pt x="1429156" y="228600"/>
                </a:lnTo>
                <a:lnTo>
                  <a:pt x="1390777" y="254000"/>
                </a:lnTo>
                <a:lnTo>
                  <a:pt x="1353654" y="279400"/>
                </a:lnTo>
                <a:lnTo>
                  <a:pt x="1317840" y="317500"/>
                </a:lnTo>
                <a:lnTo>
                  <a:pt x="1283398" y="355600"/>
                </a:lnTo>
                <a:lnTo>
                  <a:pt x="59042" y="355600"/>
                </a:lnTo>
                <a:lnTo>
                  <a:pt x="28333" y="381000"/>
                </a:lnTo>
                <a:lnTo>
                  <a:pt x="7607" y="406400"/>
                </a:lnTo>
                <a:lnTo>
                  <a:pt x="0" y="444500"/>
                </a:lnTo>
                <a:lnTo>
                  <a:pt x="0" y="3517900"/>
                </a:lnTo>
                <a:lnTo>
                  <a:pt x="7607" y="3556000"/>
                </a:lnTo>
                <a:lnTo>
                  <a:pt x="28333" y="3581400"/>
                </a:lnTo>
                <a:lnTo>
                  <a:pt x="59042" y="3606800"/>
                </a:lnTo>
                <a:lnTo>
                  <a:pt x="2309672" y="3606800"/>
                </a:lnTo>
                <a:lnTo>
                  <a:pt x="2340381" y="3581400"/>
                </a:lnTo>
                <a:lnTo>
                  <a:pt x="2361107" y="3556000"/>
                </a:lnTo>
                <a:lnTo>
                  <a:pt x="2368702" y="3517900"/>
                </a:lnTo>
                <a:lnTo>
                  <a:pt x="2368702" y="2324100"/>
                </a:lnTo>
                <a:lnTo>
                  <a:pt x="2511006" y="2286000"/>
                </a:lnTo>
                <a:lnTo>
                  <a:pt x="2556764" y="2260600"/>
                </a:lnTo>
                <a:lnTo>
                  <a:pt x="2601607" y="2247900"/>
                </a:lnTo>
                <a:lnTo>
                  <a:pt x="2645486" y="2222500"/>
                </a:lnTo>
                <a:lnTo>
                  <a:pt x="2688374" y="2197100"/>
                </a:lnTo>
                <a:lnTo>
                  <a:pt x="2730195" y="2171700"/>
                </a:lnTo>
                <a:lnTo>
                  <a:pt x="2770936" y="2146300"/>
                </a:lnTo>
                <a:lnTo>
                  <a:pt x="2810522" y="2120900"/>
                </a:lnTo>
                <a:lnTo>
                  <a:pt x="3361817" y="2679700"/>
                </a:lnTo>
                <a:lnTo>
                  <a:pt x="3383432" y="2692400"/>
                </a:lnTo>
                <a:lnTo>
                  <a:pt x="3407727" y="2705100"/>
                </a:lnTo>
                <a:lnTo>
                  <a:pt x="3434105" y="2717800"/>
                </a:lnTo>
                <a:lnTo>
                  <a:pt x="3489782" y="2717800"/>
                </a:lnTo>
                <a:lnTo>
                  <a:pt x="3540468" y="2692400"/>
                </a:lnTo>
                <a:lnTo>
                  <a:pt x="3584270" y="2654300"/>
                </a:lnTo>
                <a:lnTo>
                  <a:pt x="3610775" y="2616200"/>
                </a:lnTo>
                <a:lnTo>
                  <a:pt x="3624021" y="2578100"/>
                </a:lnTo>
                <a:lnTo>
                  <a:pt x="3624021" y="2527300"/>
                </a:lnTo>
                <a:close/>
              </a:path>
            </a:pathLst>
          </a:custGeom>
          <a:solidFill>
            <a:srgbClr val="6F8EA3">
              <a:alpha val="25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5" name="object 5"/>
          <p:cNvGrpSpPr/>
          <p:nvPr/>
        </p:nvGrpSpPr>
        <p:grpSpPr>
          <a:xfrm>
            <a:off x="0" y="6286500"/>
            <a:ext cx="12189460" cy="571500"/>
            <a:chOff x="0" y="6286500"/>
            <a:chExt cx="12189460" cy="571500"/>
          </a:xfrm>
        </p:grpSpPr>
        <p:sp>
          <p:nvSpPr>
            <p:cNvPr id="6" name="object 6"/>
            <p:cNvSpPr/>
            <p:nvPr/>
          </p:nvSpPr>
          <p:spPr>
            <a:xfrm>
              <a:off x="0" y="6286500"/>
              <a:ext cx="12189460" cy="571500"/>
            </a:xfrm>
            <a:custGeom>
              <a:avLst/>
              <a:gdLst/>
              <a:ahLst/>
              <a:cxnLst/>
              <a:rect l="l" t="t" r="r" b="b"/>
              <a:pathLst>
                <a:path w="12189460" h="571500">
                  <a:moveTo>
                    <a:pt x="12188952" y="0"/>
                  </a:moveTo>
                  <a:lnTo>
                    <a:pt x="0" y="0"/>
                  </a:lnTo>
                  <a:lnTo>
                    <a:pt x="0" y="571500"/>
                  </a:lnTo>
                  <a:lnTo>
                    <a:pt x="12188952" y="571500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6F8EA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8448878" y="6472897"/>
              <a:ext cx="3305175" cy="181610"/>
            </a:xfrm>
            <a:custGeom>
              <a:avLst/>
              <a:gdLst/>
              <a:ahLst/>
              <a:cxnLst/>
              <a:rect l="l" t="t" r="r" b="b"/>
              <a:pathLst>
                <a:path w="3305175" h="181609">
                  <a:moveTo>
                    <a:pt x="116840" y="60972"/>
                  </a:moveTo>
                  <a:lnTo>
                    <a:pt x="112509" y="40055"/>
                  </a:lnTo>
                  <a:lnTo>
                    <a:pt x="110426" y="37033"/>
                  </a:lnTo>
                  <a:lnTo>
                    <a:pt x="100736" y="22885"/>
                  </a:lnTo>
                  <a:lnTo>
                    <a:pt x="85331" y="12598"/>
                  </a:lnTo>
                  <a:lnTo>
                    <a:pt x="85331" y="60744"/>
                  </a:lnTo>
                  <a:lnTo>
                    <a:pt x="83312" y="70802"/>
                  </a:lnTo>
                  <a:lnTo>
                    <a:pt x="77851" y="78854"/>
                  </a:lnTo>
                  <a:lnTo>
                    <a:pt x="69837" y="84213"/>
                  </a:lnTo>
                  <a:lnTo>
                    <a:pt x="60134" y="86156"/>
                  </a:lnTo>
                  <a:lnTo>
                    <a:pt x="31788" y="86156"/>
                  </a:lnTo>
                  <a:lnTo>
                    <a:pt x="31788" y="37033"/>
                  </a:lnTo>
                  <a:lnTo>
                    <a:pt x="60134" y="37033"/>
                  </a:lnTo>
                  <a:lnTo>
                    <a:pt x="69837" y="38836"/>
                  </a:lnTo>
                  <a:lnTo>
                    <a:pt x="77851" y="43840"/>
                  </a:lnTo>
                  <a:lnTo>
                    <a:pt x="83312" y="51358"/>
                  </a:lnTo>
                  <a:lnTo>
                    <a:pt x="85331" y="60744"/>
                  </a:lnTo>
                  <a:lnTo>
                    <a:pt x="85331" y="12598"/>
                  </a:lnTo>
                  <a:lnTo>
                    <a:pt x="83324" y="11252"/>
                  </a:lnTo>
                  <a:lnTo>
                    <a:pt x="62103" y="6972"/>
                  </a:lnTo>
                  <a:lnTo>
                    <a:pt x="1968" y="6972"/>
                  </a:lnTo>
                  <a:lnTo>
                    <a:pt x="0" y="9169"/>
                  </a:lnTo>
                  <a:lnTo>
                    <a:pt x="0" y="175882"/>
                  </a:lnTo>
                  <a:lnTo>
                    <a:pt x="1968" y="178066"/>
                  </a:lnTo>
                  <a:lnTo>
                    <a:pt x="29578" y="178066"/>
                  </a:lnTo>
                  <a:lnTo>
                    <a:pt x="31788" y="175882"/>
                  </a:lnTo>
                  <a:lnTo>
                    <a:pt x="31788" y="115989"/>
                  </a:lnTo>
                  <a:lnTo>
                    <a:pt x="62331" y="115989"/>
                  </a:lnTo>
                  <a:lnTo>
                    <a:pt x="83426" y="111658"/>
                  </a:lnTo>
                  <a:lnTo>
                    <a:pt x="100761" y="99847"/>
                  </a:lnTo>
                  <a:lnTo>
                    <a:pt x="109969" y="86156"/>
                  </a:lnTo>
                  <a:lnTo>
                    <a:pt x="112509" y="82359"/>
                  </a:lnTo>
                  <a:lnTo>
                    <a:pt x="116840" y="60972"/>
                  </a:lnTo>
                  <a:close/>
                </a:path>
                <a:path w="3305175" h="181609">
                  <a:moveTo>
                    <a:pt x="311175" y="92760"/>
                  </a:moveTo>
                  <a:lnTo>
                    <a:pt x="304292" y="58343"/>
                  </a:lnTo>
                  <a:lnTo>
                    <a:pt x="289521" y="36309"/>
                  </a:lnTo>
                  <a:lnTo>
                    <a:pt x="285496" y="30302"/>
                  </a:lnTo>
                  <a:lnTo>
                    <a:pt x="279387" y="26187"/>
                  </a:lnTo>
                  <a:lnTo>
                    <a:pt x="279387" y="92760"/>
                  </a:lnTo>
                  <a:lnTo>
                    <a:pt x="274929" y="114490"/>
                  </a:lnTo>
                  <a:lnTo>
                    <a:pt x="262826" y="132283"/>
                  </a:lnTo>
                  <a:lnTo>
                    <a:pt x="244944" y="144310"/>
                  </a:lnTo>
                  <a:lnTo>
                    <a:pt x="223177" y="148729"/>
                  </a:lnTo>
                  <a:lnTo>
                    <a:pt x="201434" y="144310"/>
                  </a:lnTo>
                  <a:lnTo>
                    <a:pt x="183629" y="132283"/>
                  </a:lnTo>
                  <a:lnTo>
                    <a:pt x="171602" y="114490"/>
                  </a:lnTo>
                  <a:lnTo>
                    <a:pt x="167195" y="92760"/>
                  </a:lnTo>
                  <a:lnTo>
                    <a:pt x="171602" y="70942"/>
                  </a:lnTo>
                  <a:lnTo>
                    <a:pt x="183629" y="52971"/>
                  </a:lnTo>
                  <a:lnTo>
                    <a:pt x="201434" y="40792"/>
                  </a:lnTo>
                  <a:lnTo>
                    <a:pt x="223177" y="36309"/>
                  </a:lnTo>
                  <a:lnTo>
                    <a:pt x="244944" y="40792"/>
                  </a:lnTo>
                  <a:lnTo>
                    <a:pt x="262826" y="52971"/>
                  </a:lnTo>
                  <a:lnTo>
                    <a:pt x="274929" y="70942"/>
                  </a:lnTo>
                  <a:lnTo>
                    <a:pt x="279387" y="92760"/>
                  </a:lnTo>
                  <a:lnTo>
                    <a:pt x="279387" y="26187"/>
                  </a:lnTo>
                  <a:lnTo>
                    <a:pt x="257543" y="11430"/>
                  </a:lnTo>
                  <a:lnTo>
                    <a:pt x="223177" y="4521"/>
                  </a:lnTo>
                  <a:lnTo>
                    <a:pt x="188836" y="11430"/>
                  </a:lnTo>
                  <a:lnTo>
                    <a:pt x="160959" y="30302"/>
                  </a:lnTo>
                  <a:lnTo>
                    <a:pt x="142252" y="58343"/>
                  </a:lnTo>
                  <a:lnTo>
                    <a:pt x="135420" y="92760"/>
                  </a:lnTo>
                  <a:lnTo>
                    <a:pt x="142252" y="127088"/>
                  </a:lnTo>
                  <a:lnTo>
                    <a:pt x="160959" y="154952"/>
                  </a:lnTo>
                  <a:lnTo>
                    <a:pt x="188836" y="173659"/>
                  </a:lnTo>
                  <a:lnTo>
                    <a:pt x="223177" y="180505"/>
                  </a:lnTo>
                  <a:lnTo>
                    <a:pt x="257543" y="173659"/>
                  </a:lnTo>
                  <a:lnTo>
                    <a:pt x="285496" y="154952"/>
                  </a:lnTo>
                  <a:lnTo>
                    <a:pt x="289699" y="148729"/>
                  </a:lnTo>
                  <a:lnTo>
                    <a:pt x="304292" y="127088"/>
                  </a:lnTo>
                  <a:lnTo>
                    <a:pt x="311175" y="92760"/>
                  </a:lnTo>
                  <a:close/>
                </a:path>
                <a:path w="3305175" h="181609">
                  <a:moveTo>
                    <a:pt x="435584" y="150926"/>
                  </a:moveTo>
                  <a:lnTo>
                    <a:pt x="433628" y="148729"/>
                  </a:lnTo>
                  <a:lnTo>
                    <a:pt x="368617" y="148729"/>
                  </a:lnTo>
                  <a:lnTo>
                    <a:pt x="368617" y="9169"/>
                  </a:lnTo>
                  <a:lnTo>
                    <a:pt x="366407" y="6972"/>
                  </a:lnTo>
                  <a:lnTo>
                    <a:pt x="338797" y="6972"/>
                  </a:lnTo>
                  <a:lnTo>
                    <a:pt x="336829" y="9169"/>
                  </a:lnTo>
                  <a:lnTo>
                    <a:pt x="336829" y="175882"/>
                  </a:lnTo>
                  <a:lnTo>
                    <a:pt x="338797" y="178066"/>
                  </a:lnTo>
                  <a:lnTo>
                    <a:pt x="433628" y="178066"/>
                  </a:lnTo>
                  <a:lnTo>
                    <a:pt x="435584" y="175882"/>
                  </a:lnTo>
                  <a:lnTo>
                    <a:pt x="435584" y="150926"/>
                  </a:lnTo>
                  <a:close/>
                </a:path>
                <a:path w="3305175" h="181609">
                  <a:moveTo>
                    <a:pt x="499630" y="9169"/>
                  </a:moveTo>
                  <a:lnTo>
                    <a:pt x="497420" y="6972"/>
                  </a:lnTo>
                  <a:lnTo>
                    <a:pt x="469811" y="6972"/>
                  </a:lnTo>
                  <a:lnTo>
                    <a:pt x="467601" y="9169"/>
                  </a:lnTo>
                  <a:lnTo>
                    <a:pt x="467601" y="175882"/>
                  </a:lnTo>
                  <a:lnTo>
                    <a:pt x="469811" y="178066"/>
                  </a:lnTo>
                  <a:lnTo>
                    <a:pt x="497420" y="178066"/>
                  </a:lnTo>
                  <a:lnTo>
                    <a:pt x="499630" y="175882"/>
                  </a:lnTo>
                  <a:lnTo>
                    <a:pt x="499630" y="9169"/>
                  </a:lnTo>
                  <a:close/>
                </a:path>
                <a:path w="3305175" h="181609">
                  <a:moveTo>
                    <a:pt x="646518" y="9169"/>
                  </a:moveTo>
                  <a:lnTo>
                    <a:pt x="644575" y="6972"/>
                  </a:lnTo>
                  <a:lnTo>
                    <a:pt x="532371" y="6972"/>
                  </a:lnTo>
                  <a:lnTo>
                    <a:pt x="530402" y="9169"/>
                  </a:lnTo>
                  <a:lnTo>
                    <a:pt x="530402" y="34086"/>
                  </a:lnTo>
                  <a:lnTo>
                    <a:pt x="532371" y="36309"/>
                  </a:lnTo>
                  <a:lnTo>
                    <a:pt x="572452" y="36309"/>
                  </a:lnTo>
                  <a:lnTo>
                    <a:pt x="572452" y="175882"/>
                  </a:lnTo>
                  <a:lnTo>
                    <a:pt x="574662" y="178066"/>
                  </a:lnTo>
                  <a:lnTo>
                    <a:pt x="602284" y="178066"/>
                  </a:lnTo>
                  <a:lnTo>
                    <a:pt x="604481" y="175882"/>
                  </a:lnTo>
                  <a:lnTo>
                    <a:pt x="604481" y="36309"/>
                  </a:lnTo>
                  <a:lnTo>
                    <a:pt x="644575" y="36309"/>
                  </a:lnTo>
                  <a:lnTo>
                    <a:pt x="646518" y="34086"/>
                  </a:lnTo>
                  <a:lnTo>
                    <a:pt x="646518" y="9169"/>
                  </a:lnTo>
                  <a:close/>
                </a:path>
                <a:path w="3305175" h="181609">
                  <a:moveTo>
                    <a:pt x="783145" y="9169"/>
                  </a:moveTo>
                  <a:lnTo>
                    <a:pt x="781215" y="6972"/>
                  </a:lnTo>
                  <a:lnTo>
                    <a:pt x="676351" y="6972"/>
                  </a:lnTo>
                  <a:lnTo>
                    <a:pt x="674395" y="9169"/>
                  </a:lnTo>
                  <a:lnTo>
                    <a:pt x="674395" y="175882"/>
                  </a:lnTo>
                  <a:lnTo>
                    <a:pt x="676351" y="178066"/>
                  </a:lnTo>
                  <a:lnTo>
                    <a:pt x="781215" y="178066"/>
                  </a:lnTo>
                  <a:lnTo>
                    <a:pt x="783145" y="175882"/>
                  </a:lnTo>
                  <a:lnTo>
                    <a:pt x="783145" y="150926"/>
                  </a:lnTo>
                  <a:lnTo>
                    <a:pt x="781215" y="148729"/>
                  </a:lnTo>
                  <a:lnTo>
                    <a:pt x="706158" y="148729"/>
                  </a:lnTo>
                  <a:lnTo>
                    <a:pt x="706158" y="105956"/>
                  </a:lnTo>
                  <a:lnTo>
                    <a:pt x="768985" y="105956"/>
                  </a:lnTo>
                  <a:lnTo>
                    <a:pt x="771182" y="104013"/>
                  </a:lnTo>
                  <a:lnTo>
                    <a:pt x="771182" y="78574"/>
                  </a:lnTo>
                  <a:lnTo>
                    <a:pt x="768985" y="76377"/>
                  </a:lnTo>
                  <a:lnTo>
                    <a:pt x="706158" y="76377"/>
                  </a:lnTo>
                  <a:lnTo>
                    <a:pt x="706158" y="36309"/>
                  </a:lnTo>
                  <a:lnTo>
                    <a:pt x="781215" y="36309"/>
                  </a:lnTo>
                  <a:lnTo>
                    <a:pt x="783145" y="34086"/>
                  </a:lnTo>
                  <a:lnTo>
                    <a:pt x="783145" y="9169"/>
                  </a:lnTo>
                  <a:close/>
                </a:path>
                <a:path w="3305175" h="181609">
                  <a:moveTo>
                    <a:pt x="957910" y="151904"/>
                  </a:moveTo>
                  <a:lnTo>
                    <a:pt x="955967" y="150202"/>
                  </a:lnTo>
                  <a:lnTo>
                    <a:pt x="954316" y="148501"/>
                  </a:lnTo>
                  <a:lnTo>
                    <a:pt x="940828" y="134569"/>
                  </a:lnTo>
                  <a:lnTo>
                    <a:pt x="939368" y="133096"/>
                  </a:lnTo>
                  <a:lnTo>
                    <a:pt x="936650" y="132829"/>
                  </a:lnTo>
                  <a:lnTo>
                    <a:pt x="934694" y="134569"/>
                  </a:lnTo>
                  <a:lnTo>
                    <a:pt x="926592" y="140246"/>
                  </a:lnTo>
                  <a:lnTo>
                    <a:pt x="917651" y="144640"/>
                  </a:lnTo>
                  <a:lnTo>
                    <a:pt x="907897" y="147485"/>
                  </a:lnTo>
                  <a:lnTo>
                    <a:pt x="897305" y="148501"/>
                  </a:lnTo>
                  <a:lnTo>
                    <a:pt x="875538" y="143967"/>
                  </a:lnTo>
                  <a:lnTo>
                    <a:pt x="858177" y="131711"/>
                  </a:lnTo>
                  <a:lnTo>
                    <a:pt x="846696" y="113728"/>
                  </a:lnTo>
                  <a:lnTo>
                    <a:pt x="842543" y="92011"/>
                  </a:lnTo>
                  <a:lnTo>
                    <a:pt x="846658" y="70116"/>
                  </a:lnTo>
                  <a:lnTo>
                    <a:pt x="858062" y="51993"/>
                  </a:lnTo>
                  <a:lnTo>
                    <a:pt x="875334" y="39624"/>
                  </a:lnTo>
                  <a:lnTo>
                    <a:pt x="897064" y="35064"/>
                  </a:lnTo>
                  <a:lnTo>
                    <a:pt x="907262" y="36042"/>
                  </a:lnTo>
                  <a:lnTo>
                    <a:pt x="917155" y="38887"/>
                  </a:lnTo>
                  <a:lnTo>
                    <a:pt x="926414" y="43421"/>
                  </a:lnTo>
                  <a:lnTo>
                    <a:pt x="934694" y="49491"/>
                  </a:lnTo>
                  <a:lnTo>
                    <a:pt x="936650" y="51460"/>
                  </a:lnTo>
                  <a:lnTo>
                    <a:pt x="939101" y="51460"/>
                  </a:lnTo>
                  <a:lnTo>
                    <a:pt x="940828" y="49491"/>
                  </a:lnTo>
                  <a:lnTo>
                    <a:pt x="954773" y="35064"/>
                  </a:lnTo>
                  <a:lnTo>
                    <a:pt x="955725" y="34086"/>
                  </a:lnTo>
                  <a:lnTo>
                    <a:pt x="957694" y="32131"/>
                  </a:lnTo>
                  <a:lnTo>
                    <a:pt x="957694" y="29210"/>
                  </a:lnTo>
                  <a:lnTo>
                    <a:pt x="913650" y="5969"/>
                  </a:lnTo>
                  <a:lnTo>
                    <a:pt x="896327" y="4521"/>
                  </a:lnTo>
                  <a:lnTo>
                    <a:pt x="861910" y="11430"/>
                  </a:lnTo>
                  <a:lnTo>
                    <a:pt x="833882" y="30302"/>
                  </a:lnTo>
                  <a:lnTo>
                    <a:pt x="815009" y="58343"/>
                  </a:lnTo>
                  <a:lnTo>
                    <a:pt x="808101" y="92760"/>
                  </a:lnTo>
                  <a:lnTo>
                    <a:pt x="815009" y="127088"/>
                  </a:lnTo>
                  <a:lnTo>
                    <a:pt x="833882" y="154952"/>
                  </a:lnTo>
                  <a:lnTo>
                    <a:pt x="861910" y="173659"/>
                  </a:lnTo>
                  <a:lnTo>
                    <a:pt x="896327" y="180505"/>
                  </a:lnTo>
                  <a:lnTo>
                    <a:pt x="912444" y="179070"/>
                  </a:lnTo>
                  <a:lnTo>
                    <a:pt x="955725" y="156806"/>
                  </a:lnTo>
                  <a:lnTo>
                    <a:pt x="957910" y="151904"/>
                  </a:lnTo>
                  <a:close/>
                </a:path>
                <a:path w="3305175" h="181609">
                  <a:moveTo>
                    <a:pt x="1132674" y="9169"/>
                  </a:moveTo>
                  <a:lnTo>
                    <a:pt x="1130490" y="6972"/>
                  </a:lnTo>
                  <a:lnTo>
                    <a:pt x="1102880" y="6972"/>
                  </a:lnTo>
                  <a:lnTo>
                    <a:pt x="1100912" y="9169"/>
                  </a:lnTo>
                  <a:lnTo>
                    <a:pt x="1100912" y="112560"/>
                  </a:lnTo>
                  <a:lnTo>
                    <a:pt x="1100683" y="112560"/>
                  </a:lnTo>
                  <a:lnTo>
                    <a:pt x="1059014" y="68300"/>
                  </a:lnTo>
                  <a:lnTo>
                    <a:pt x="998994" y="4521"/>
                  </a:lnTo>
                  <a:lnTo>
                    <a:pt x="990434" y="4521"/>
                  </a:lnTo>
                  <a:lnTo>
                    <a:pt x="988225" y="6489"/>
                  </a:lnTo>
                  <a:lnTo>
                    <a:pt x="988225" y="175882"/>
                  </a:lnTo>
                  <a:lnTo>
                    <a:pt x="990434" y="178066"/>
                  </a:lnTo>
                  <a:lnTo>
                    <a:pt x="1017816" y="178066"/>
                  </a:lnTo>
                  <a:lnTo>
                    <a:pt x="1019759" y="175882"/>
                  </a:lnTo>
                  <a:lnTo>
                    <a:pt x="1019759" y="68300"/>
                  </a:lnTo>
                  <a:lnTo>
                    <a:pt x="1020025" y="68300"/>
                  </a:lnTo>
                  <a:lnTo>
                    <a:pt x="1122184" y="180505"/>
                  </a:lnTo>
                  <a:lnTo>
                    <a:pt x="1130490" y="180505"/>
                  </a:lnTo>
                  <a:lnTo>
                    <a:pt x="1132674" y="178562"/>
                  </a:lnTo>
                  <a:lnTo>
                    <a:pt x="1132674" y="112560"/>
                  </a:lnTo>
                  <a:lnTo>
                    <a:pt x="1132674" y="9169"/>
                  </a:lnTo>
                  <a:close/>
                </a:path>
                <a:path w="3305175" h="181609">
                  <a:moveTo>
                    <a:pt x="1206754" y="9169"/>
                  </a:moveTo>
                  <a:lnTo>
                    <a:pt x="1204556" y="6972"/>
                  </a:lnTo>
                  <a:lnTo>
                    <a:pt x="1176934" y="6972"/>
                  </a:lnTo>
                  <a:lnTo>
                    <a:pt x="1174737" y="9169"/>
                  </a:lnTo>
                  <a:lnTo>
                    <a:pt x="1174737" y="175882"/>
                  </a:lnTo>
                  <a:lnTo>
                    <a:pt x="1176934" y="178066"/>
                  </a:lnTo>
                  <a:lnTo>
                    <a:pt x="1204556" y="178066"/>
                  </a:lnTo>
                  <a:lnTo>
                    <a:pt x="1206754" y="175882"/>
                  </a:lnTo>
                  <a:lnTo>
                    <a:pt x="1206754" y="9169"/>
                  </a:lnTo>
                  <a:close/>
                </a:path>
                <a:path w="3305175" h="181609">
                  <a:moveTo>
                    <a:pt x="1388605" y="151904"/>
                  </a:moveTo>
                  <a:lnTo>
                    <a:pt x="1386662" y="150202"/>
                  </a:lnTo>
                  <a:lnTo>
                    <a:pt x="1385011" y="148501"/>
                  </a:lnTo>
                  <a:lnTo>
                    <a:pt x="1371523" y="134569"/>
                  </a:lnTo>
                  <a:lnTo>
                    <a:pt x="1370037" y="133096"/>
                  </a:lnTo>
                  <a:lnTo>
                    <a:pt x="1367345" y="132829"/>
                  </a:lnTo>
                  <a:lnTo>
                    <a:pt x="1365377" y="134569"/>
                  </a:lnTo>
                  <a:lnTo>
                    <a:pt x="1357274" y="140246"/>
                  </a:lnTo>
                  <a:lnTo>
                    <a:pt x="1348333" y="144640"/>
                  </a:lnTo>
                  <a:lnTo>
                    <a:pt x="1338580" y="147485"/>
                  </a:lnTo>
                  <a:lnTo>
                    <a:pt x="1327988" y="148501"/>
                  </a:lnTo>
                  <a:lnTo>
                    <a:pt x="1306220" y="143967"/>
                  </a:lnTo>
                  <a:lnTo>
                    <a:pt x="1288872" y="131711"/>
                  </a:lnTo>
                  <a:lnTo>
                    <a:pt x="1277378" y="113728"/>
                  </a:lnTo>
                  <a:lnTo>
                    <a:pt x="1273225" y="92011"/>
                  </a:lnTo>
                  <a:lnTo>
                    <a:pt x="1277340" y="70116"/>
                  </a:lnTo>
                  <a:lnTo>
                    <a:pt x="1288745" y="51993"/>
                  </a:lnTo>
                  <a:lnTo>
                    <a:pt x="1306017" y="39624"/>
                  </a:lnTo>
                  <a:lnTo>
                    <a:pt x="1327746" y="35064"/>
                  </a:lnTo>
                  <a:lnTo>
                    <a:pt x="1337957" y="36042"/>
                  </a:lnTo>
                  <a:lnTo>
                    <a:pt x="1347851" y="38887"/>
                  </a:lnTo>
                  <a:lnTo>
                    <a:pt x="1357096" y="43421"/>
                  </a:lnTo>
                  <a:lnTo>
                    <a:pt x="1365377" y="49491"/>
                  </a:lnTo>
                  <a:lnTo>
                    <a:pt x="1367345" y="51460"/>
                  </a:lnTo>
                  <a:lnTo>
                    <a:pt x="1369783" y="51460"/>
                  </a:lnTo>
                  <a:lnTo>
                    <a:pt x="1371523" y="49491"/>
                  </a:lnTo>
                  <a:lnTo>
                    <a:pt x="1385455" y="35064"/>
                  </a:lnTo>
                  <a:lnTo>
                    <a:pt x="1386408" y="34086"/>
                  </a:lnTo>
                  <a:lnTo>
                    <a:pt x="1388364" y="32131"/>
                  </a:lnTo>
                  <a:lnTo>
                    <a:pt x="1388364" y="29210"/>
                  </a:lnTo>
                  <a:lnTo>
                    <a:pt x="1344333" y="5969"/>
                  </a:lnTo>
                  <a:lnTo>
                    <a:pt x="1327010" y="4521"/>
                  </a:lnTo>
                  <a:lnTo>
                    <a:pt x="1292606" y="11430"/>
                  </a:lnTo>
                  <a:lnTo>
                    <a:pt x="1264564" y="30302"/>
                  </a:lnTo>
                  <a:lnTo>
                    <a:pt x="1245692" y="58343"/>
                  </a:lnTo>
                  <a:lnTo>
                    <a:pt x="1238783" y="92760"/>
                  </a:lnTo>
                  <a:lnTo>
                    <a:pt x="1245692" y="127088"/>
                  </a:lnTo>
                  <a:lnTo>
                    <a:pt x="1264564" y="154952"/>
                  </a:lnTo>
                  <a:lnTo>
                    <a:pt x="1292606" y="173659"/>
                  </a:lnTo>
                  <a:lnTo>
                    <a:pt x="1327010" y="180505"/>
                  </a:lnTo>
                  <a:lnTo>
                    <a:pt x="1343126" y="179070"/>
                  </a:lnTo>
                  <a:lnTo>
                    <a:pt x="1386408" y="156806"/>
                  </a:lnTo>
                  <a:lnTo>
                    <a:pt x="1388605" y="151904"/>
                  </a:lnTo>
                  <a:close/>
                </a:path>
                <a:path w="3305175" h="181609">
                  <a:moveTo>
                    <a:pt x="1584883" y="92760"/>
                  </a:moveTo>
                  <a:lnTo>
                    <a:pt x="1578013" y="58343"/>
                  </a:lnTo>
                  <a:lnTo>
                    <a:pt x="1563243" y="36309"/>
                  </a:lnTo>
                  <a:lnTo>
                    <a:pt x="1559217" y="30302"/>
                  </a:lnTo>
                  <a:lnTo>
                    <a:pt x="1553095" y="26174"/>
                  </a:lnTo>
                  <a:lnTo>
                    <a:pt x="1553095" y="92760"/>
                  </a:lnTo>
                  <a:lnTo>
                    <a:pt x="1548638" y="114490"/>
                  </a:lnTo>
                  <a:lnTo>
                    <a:pt x="1536534" y="132283"/>
                  </a:lnTo>
                  <a:lnTo>
                    <a:pt x="1518666" y="144310"/>
                  </a:lnTo>
                  <a:lnTo>
                    <a:pt x="1496898" y="148729"/>
                  </a:lnTo>
                  <a:lnTo>
                    <a:pt x="1475143" y="144310"/>
                  </a:lnTo>
                  <a:lnTo>
                    <a:pt x="1457337" y="132283"/>
                  </a:lnTo>
                  <a:lnTo>
                    <a:pt x="1445310" y="114490"/>
                  </a:lnTo>
                  <a:lnTo>
                    <a:pt x="1440903" y="92760"/>
                  </a:lnTo>
                  <a:lnTo>
                    <a:pt x="1445310" y="70942"/>
                  </a:lnTo>
                  <a:lnTo>
                    <a:pt x="1457337" y="52971"/>
                  </a:lnTo>
                  <a:lnTo>
                    <a:pt x="1475143" y="40792"/>
                  </a:lnTo>
                  <a:lnTo>
                    <a:pt x="1496898" y="36309"/>
                  </a:lnTo>
                  <a:lnTo>
                    <a:pt x="1518666" y="40792"/>
                  </a:lnTo>
                  <a:lnTo>
                    <a:pt x="1536534" y="52971"/>
                  </a:lnTo>
                  <a:lnTo>
                    <a:pt x="1548638" y="70942"/>
                  </a:lnTo>
                  <a:lnTo>
                    <a:pt x="1553095" y="92760"/>
                  </a:lnTo>
                  <a:lnTo>
                    <a:pt x="1553095" y="26174"/>
                  </a:lnTo>
                  <a:lnTo>
                    <a:pt x="1531264" y="11430"/>
                  </a:lnTo>
                  <a:lnTo>
                    <a:pt x="1496898" y="4521"/>
                  </a:lnTo>
                  <a:lnTo>
                    <a:pt x="1462557" y="11430"/>
                  </a:lnTo>
                  <a:lnTo>
                    <a:pt x="1434680" y="30302"/>
                  </a:lnTo>
                  <a:lnTo>
                    <a:pt x="1415973" y="58343"/>
                  </a:lnTo>
                  <a:lnTo>
                    <a:pt x="1409141" y="92760"/>
                  </a:lnTo>
                  <a:lnTo>
                    <a:pt x="1415973" y="127088"/>
                  </a:lnTo>
                  <a:lnTo>
                    <a:pt x="1434680" y="154952"/>
                  </a:lnTo>
                  <a:lnTo>
                    <a:pt x="1462557" y="173659"/>
                  </a:lnTo>
                  <a:lnTo>
                    <a:pt x="1496898" y="180505"/>
                  </a:lnTo>
                  <a:lnTo>
                    <a:pt x="1531264" y="173659"/>
                  </a:lnTo>
                  <a:lnTo>
                    <a:pt x="1559217" y="154952"/>
                  </a:lnTo>
                  <a:lnTo>
                    <a:pt x="1563420" y="148729"/>
                  </a:lnTo>
                  <a:lnTo>
                    <a:pt x="1578013" y="127088"/>
                  </a:lnTo>
                  <a:lnTo>
                    <a:pt x="1584883" y="92760"/>
                  </a:lnTo>
                  <a:close/>
                </a:path>
                <a:path w="3305175" h="181609">
                  <a:moveTo>
                    <a:pt x="1946135" y="176390"/>
                  </a:moveTo>
                  <a:lnTo>
                    <a:pt x="1945386" y="172847"/>
                  </a:lnTo>
                  <a:lnTo>
                    <a:pt x="1925205" y="62674"/>
                  </a:lnTo>
                  <a:lnTo>
                    <a:pt x="1914423" y="3784"/>
                  </a:lnTo>
                  <a:lnTo>
                    <a:pt x="1913902" y="1803"/>
                  </a:lnTo>
                  <a:lnTo>
                    <a:pt x="1911921" y="0"/>
                  </a:lnTo>
                  <a:lnTo>
                    <a:pt x="1904136" y="0"/>
                  </a:lnTo>
                  <a:lnTo>
                    <a:pt x="1902104" y="1282"/>
                  </a:lnTo>
                  <a:lnTo>
                    <a:pt x="1901596" y="2794"/>
                  </a:lnTo>
                  <a:lnTo>
                    <a:pt x="1849285" y="131343"/>
                  </a:lnTo>
                  <a:lnTo>
                    <a:pt x="1848243" y="131343"/>
                  </a:lnTo>
                  <a:lnTo>
                    <a:pt x="1820164" y="62674"/>
                  </a:lnTo>
                  <a:lnTo>
                    <a:pt x="1795678" y="2794"/>
                  </a:lnTo>
                  <a:lnTo>
                    <a:pt x="1795170" y="1282"/>
                  </a:lnTo>
                  <a:lnTo>
                    <a:pt x="1792897" y="0"/>
                  </a:lnTo>
                  <a:lnTo>
                    <a:pt x="1785366" y="0"/>
                  </a:lnTo>
                  <a:lnTo>
                    <a:pt x="1783346" y="1803"/>
                  </a:lnTo>
                  <a:lnTo>
                    <a:pt x="1782826" y="3784"/>
                  </a:lnTo>
                  <a:lnTo>
                    <a:pt x="1751634" y="172847"/>
                  </a:lnTo>
                  <a:lnTo>
                    <a:pt x="1751126" y="176390"/>
                  </a:lnTo>
                  <a:lnTo>
                    <a:pt x="1752904" y="178638"/>
                  </a:lnTo>
                  <a:lnTo>
                    <a:pt x="1774774" y="178638"/>
                  </a:lnTo>
                  <a:lnTo>
                    <a:pt x="1777047" y="176898"/>
                  </a:lnTo>
                  <a:lnTo>
                    <a:pt x="1777288" y="175107"/>
                  </a:lnTo>
                  <a:lnTo>
                    <a:pt x="1795411" y="62674"/>
                  </a:lnTo>
                  <a:lnTo>
                    <a:pt x="1796440" y="62674"/>
                  </a:lnTo>
                  <a:lnTo>
                    <a:pt x="1841982" y="178396"/>
                  </a:lnTo>
                  <a:lnTo>
                    <a:pt x="1842465" y="179882"/>
                  </a:lnTo>
                  <a:lnTo>
                    <a:pt x="1844230" y="181152"/>
                  </a:lnTo>
                  <a:lnTo>
                    <a:pt x="1853031" y="181152"/>
                  </a:lnTo>
                  <a:lnTo>
                    <a:pt x="1854517" y="179882"/>
                  </a:lnTo>
                  <a:lnTo>
                    <a:pt x="1855038" y="178396"/>
                  </a:lnTo>
                  <a:lnTo>
                    <a:pt x="1873453" y="131343"/>
                  </a:lnTo>
                  <a:lnTo>
                    <a:pt x="1900339" y="62674"/>
                  </a:lnTo>
                  <a:lnTo>
                    <a:pt x="1901075" y="62674"/>
                  </a:lnTo>
                  <a:lnTo>
                    <a:pt x="1919706" y="175107"/>
                  </a:lnTo>
                  <a:lnTo>
                    <a:pt x="1920214" y="176898"/>
                  </a:lnTo>
                  <a:lnTo>
                    <a:pt x="1922221" y="178638"/>
                  </a:lnTo>
                  <a:lnTo>
                    <a:pt x="1944395" y="178638"/>
                  </a:lnTo>
                  <a:lnTo>
                    <a:pt x="1946135" y="176390"/>
                  </a:lnTo>
                  <a:close/>
                </a:path>
                <a:path w="3305175" h="181609">
                  <a:moveTo>
                    <a:pt x="2008530" y="4813"/>
                  </a:moveTo>
                  <a:lnTo>
                    <a:pt x="2006282" y="2552"/>
                  </a:lnTo>
                  <a:lnTo>
                    <a:pt x="1984654" y="2552"/>
                  </a:lnTo>
                  <a:lnTo>
                    <a:pt x="1982355" y="4813"/>
                  </a:lnTo>
                  <a:lnTo>
                    <a:pt x="1982355" y="176390"/>
                  </a:lnTo>
                  <a:lnTo>
                    <a:pt x="1984654" y="178638"/>
                  </a:lnTo>
                  <a:lnTo>
                    <a:pt x="2006282" y="178638"/>
                  </a:lnTo>
                  <a:lnTo>
                    <a:pt x="2008530" y="176390"/>
                  </a:lnTo>
                  <a:lnTo>
                    <a:pt x="2008530" y="4813"/>
                  </a:lnTo>
                  <a:close/>
                </a:path>
                <a:path w="3305175" h="181609">
                  <a:moveTo>
                    <a:pt x="2156485" y="157543"/>
                  </a:moveTo>
                  <a:lnTo>
                    <a:pt x="2154453" y="155270"/>
                  </a:lnTo>
                  <a:lnTo>
                    <a:pt x="2083549" y="155270"/>
                  </a:lnTo>
                  <a:lnTo>
                    <a:pt x="2083549" y="4813"/>
                  </a:lnTo>
                  <a:lnTo>
                    <a:pt x="2081250" y="2552"/>
                  </a:lnTo>
                  <a:lnTo>
                    <a:pt x="2059368" y="2552"/>
                  </a:lnTo>
                  <a:lnTo>
                    <a:pt x="2057336" y="4813"/>
                  </a:lnTo>
                  <a:lnTo>
                    <a:pt x="2057336" y="176390"/>
                  </a:lnTo>
                  <a:lnTo>
                    <a:pt x="2059368" y="178638"/>
                  </a:lnTo>
                  <a:lnTo>
                    <a:pt x="2154453" y="178638"/>
                  </a:lnTo>
                  <a:lnTo>
                    <a:pt x="2156485" y="176390"/>
                  </a:lnTo>
                  <a:lnTo>
                    <a:pt x="2156485" y="157543"/>
                  </a:lnTo>
                  <a:close/>
                </a:path>
                <a:path w="3305175" h="181609">
                  <a:moveTo>
                    <a:pt x="2338413" y="175348"/>
                  </a:moveTo>
                  <a:lnTo>
                    <a:pt x="2336889" y="172123"/>
                  </a:lnTo>
                  <a:lnTo>
                    <a:pt x="2322512" y="140411"/>
                  </a:lnTo>
                  <a:lnTo>
                    <a:pt x="2312708" y="118757"/>
                  </a:lnTo>
                  <a:lnTo>
                    <a:pt x="2285784" y="59372"/>
                  </a:lnTo>
                  <a:lnTo>
                    <a:pt x="2285784" y="118757"/>
                  </a:lnTo>
                  <a:lnTo>
                    <a:pt x="2222919" y="118757"/>
                  </a:lnTo>
                  <a:lnTo>
                    <a:pt x="2253589" y="49834"/>
                  </a:lnTo>
                  <a:lnTo>
                    <a:pt x="2254872" y="49834"/>
                  </a:lnTo>
                  <a:lnTo>
                    <a:pt x="2285784" y="118757"/>
                  </a:lnTo>
                  <a:lnTo>
                    <a:pt x="2285784" y="59372"/>
                  </a:lnTo>
                  <a:lnTo>
                    <a:pt x="2281466" y="49834"/>
                  </a:lnTo>
                  <a:lnTo>
                    <a:pt x="2260142" y="2794"/>
                  </a:lnTo>
                  <a:lnTo>
                    <a:pt x="2259406" y="1282"/>
                  </a:lnTo>
                  <a:lnTo>
                    <a:pt x="2257133" y="0"/>
                  </a:lnTo>
                  <a:lnTo>
                    <a:pt x="2252103" y="0"/>
                  </a:lnTo>
                  <a:lnTo>
                    <a:pt x="2249817" y="1282"/>
                  </a:lnTo>
                  <a:lnTo>
                    <a:pt x="2249081" y="2794"/>
                  </a:lnTo>
                  <a:lnTo>
                    <a:pt x="2170328" y="175348"/>
                  </a:lnTo>
                  <a:lnTo>
                    <a:pt x="2172335" y="178638"/>
                  </a:lnTo>
                  <a:lnTo>
                    <a:pt x="2194979" y="178638"/>
                  </a:lnTo>
                  <a:lnTo>
                    <a:pt x="2196998" y="176657"/>
                  </a:lnTo>
                  <a:lnTo>
                    <a:pt x="2197747" y="174904"/>
                  </a:lnTo>
                  <a:lnTo>
                    <a:pt x="2201557" y="166230"/>
                  </a:lnTo>
                  <a:lnTo>
                    <a:pt x="2209266" y="149034"/>
                  </a:lnTo>
                  <a:lnTo>
                    <a:pt x="2213089" y="140411"/>
                  </a:lnTo>
                  <a:lnTo>
                    <a:pt x="2295360" y="140411"/>
                  </a:lnTo>
                  <a:lnTo>
                    <a:pt x="2310968" y="174904"/>
                  </a:lnTo>
                  <a:lnTo>
                    <a:pt x="2311984" y="177114"/>
                  </a:lnTo>
                  <a:lnTo>
                    <a:pt x="2313762" y="178638"/>
                  </a:lnTo>
                  <a:lnTo>
                    <a:pt x="2336393" y="178638"/>
                  </a:lnTo>
                  <a:lnTo>
                    <a:pt x="2338413" y="175348"/>
                  </a:lnTo>
                  <a:close/>
                </a:path>
                <a:path w="3305175" h="181609">
                  <a:moveTo>
                    <a:pt x="2508237" y="4813"/>
                  </a:moveTo>
                  <a:lnTo>
                    <a:pt x="2505964" y="2552"/>
                  </a:lnTo>
                  <a:lnTo>
                    <a:pt x="2484590" y="2552"/>
                  </a:lnTo>
                  <a:lnTo>
                    <a:pt x="2482558" y="4813"/>
                  </a:lnTo>
                  <a:lnTo>
                    <a:pt x="2482558" y="126301"/>
                  </a:lnTo>
                  <a:lnTo>
                    <a:pt x="2482316" y="126301"/>
                  </a:lnTo>
                  <a:lnTo>
                    <a:pt x="2417508" y="51346"/>
                  </a:lnTo>
                  <a:lnTo>
                    <a:pt x="2373109" y="0"/>
                  </a:lnTo>
                  <a:lnTo>
                    <a:pt x="2364308" y="0"/>
                  </a:lnTo>
                  <a:lnTo>
                    <a:pt x="2362047" y="2032"/>
                  </a:lnTo>
                  <a:lnTo>
                    <a:pt x="2362047" y="176390"/>
                  </a:lnTo>
                  <a:lnTo>
                    <a:pt x="2364308" y="178638"/>
                  </a:lnTo>
                  <a:lnTo>
                    <a:pt x="2385415" y="178638"/>
                  </a:lnTo>
                  <a:lnTo>
                    <a:pt x="2387447" y="176390"/>
                  </a:lnTo>
                  <a:lnTo>
                    <a:pt x="2387447" y="51346"/>
                  </a:lnTo>
                  <a:lnTo>
                    <a:pt x="2387714" y="51346"/>
                  </a:lnTo>
                  <a:lnTo>
                    <a:pt x="2496909" y="181152"/>
                  </a:lnTo>
                  <a:lnTo>
                    <a:pt x="2505964" y="181152"/>
                  </a:lnTo>
                  <a:lnTo>
                    <a:pt x="2508237" y="179158"/>
                  </a:lnTo>
                  <a:lnTo>
                    <a:pt x="2508237" y="126301"/>
                  </a:lnTo>
                  <a:lnTo>
                    <a:pt x="2508237" y="4813"/>
                  </a:lnTo>
                  <a:close/>
                </a:path>
                <a:path w="3305175" h="181609">
                  <a:moveTo>
                    <a:pt x="2725128" y="90855"/>
                  </a:moveTo>
                  <a:lnTo>
                    <a:pt x="2718054" y="55435"/>
                  </a:lnTo>
                  <a:lnTo>
                    <a:pt x="2699956" y="28422"/>
                  </a:lnTo>
                  <a:lnTo>
                    <a:pt x="2699956" y="90855"/>
                  </a:lnTo>
                  <a:lnTo>
                    <a:pt x="2694800" y="116192"/>
                  </a:lnTo>
                  <a:lnTo>
                    <a:pt x="2680741" y="136906"/>
                  </a:lnTo>
                  <a:lnTo>
                    <a:pt x="2659938" y="150901"/>
                  </a:lnTo>
                  <a:lnTo>
                    <a:pt x="2634526" y="156032"/>
                  </a:lnTo>
                  <a:lnTo>
                    <a:pt x="2609278" y="150901"/>
                  </a:lnTo>
                  <a:lnTo>
                    <a:pt x="2588552" y="136906"/>
                  </a:lnTo>
                  <a:lnTo>
                    <a:pt x="2574531" y="116192"/>
                  </a:lnTo>
                  <a:lnTo>
                    <a:pt x="2569375" y="90855"/>
                  </a:lnTo>
                  <a:lnTo>
                    <a:pt x="2574531" y="65519"/>
                  </a:lnTo>
                  <a:lnTo>
                    <a:pt x="2588552" y="44627"/>
                  </a:lnTo>
                  <a:lnTo>
                    <a:pt x="2609278" y="30441"/>
                  </a:lnTo>
                  <a:lnTo>
                    <a:pt x="2634526" y="25209"/>
                  </a:lnTo>
                  <a:lnTo>
                    <a:pt x="2659938" y="30441"/>
                  </a:lnTo>
                  <a:lnTo>
                    <a:pt x="2680741" y="44627"/>
                  </a:lnTo>
                  <a:lnTo>
                    <a:pt x="2694800" y="65519"/>
                  </a:lnTo>
                  <a:lnTo>
                    <a:pt x="2699956" y="90855"/>
                  </a:lnTo>
                  <a:lnTo>
                    <a:pt x="2699956" y="28422"/>
                  </a:lnTo>
                  <a:lnTo>
                    <a:pt x="2698712" y="26555"/>
                  </a:lnTo>
                  <a:lnTo>
                    <a:pt x="2696705" y="25209"/>
                  </a:lnTo>
                  <a:lnTo>
                    <a:pt x="2669921" y="7112"/>
                  </a:lnTo>
                  <a:lnTo>
                    <a:pt x="2634526" y="0"/>
                  </a:lnTo>
                  <a:lnTo>
                    <a:pt x="2599194" y="7112"/>
                  </a:lnTo>
                  <a:lnTo>
                    <a:pt x="2570505" y="26555"/>
                  </a:lnTo>
                  <a:lnTo>
                    <a:pt x="2551252" y="55435"/>
                  </a:lnTo>
                  <a:lnTo>
                    <a:pt x="2544216" y="90855"/>
                  </a:lnTo>
                  <a:lnTo>
                    <a:pt x="2551252" y="126187"/>
                  </a:lnTo>
                  <a:lnTo>
                    <a:pt x="2570505" y="154863"/>
                  </a:lnTo>
                  <a:lnTo>
                    <a:pt x="2599194" y="174117"/>
                  </a:lnTo>
                  <a:lnTo>
                    <a:pt x="2634526" y="181152"/>
                  </a:lnTo>
                  <a:lnTo>
                    <a:pt x="2669921" y="174117"/>
                  </a:lnTo>
                  <a:lnTo>
                    <a:pt x="2696972" y="156032"/>
                  </a:lnTo>
                  <a:lnTo>
                    <a:pt x="2698712" y="154863"/>
                  </a:lnTo>
                  <a:lnTo>
                    <a:pt x="2718054" y="126187"/>
                  </a:lnTo>
                  <a:lnTo>
                    <a:pt x="2725128" y="90855"/>
                  </a:lnTo>
                  <a:close/>
                </a:path>
                <a:path w="3305175" h="181609">
                  <a:moveTo>
                    <a:pt x="2890990" y="160489"/>
                  </a:moveTo>
                  <a:lnTo>
                    <a:pt x="2888958" y="158508"/>
                  </a:lnTo>
                  <a:lnTo>
                    <a:pt x="2858516" y="158508"/>
                  </a:lnTo>
                  <a:lnTo>
                    <a:pt x="2858516" y="46062"/>
                  </a:lnTo>
                  <a:lnTo>
                    <a:pt x="2858516" y="9855"/>
                  </a:lnTo>
                  <a:lnTo>
                    <a:pt x="2856496" y="7594"/>
                  </a:lnTo>
                  <a:lnTo>
                    <a:pt x="2841650" y="7594"/>
                  </a:lnTo>
                  <a:lnTo>
                    <a:pt x="2804185" y="41541"/>
                  </a:lnTo>
                  <a:lnTo>
                    <a:pt x="2803156" y="42532"/>
                  </a:lnTo>
                  <a:lnTo>
                    <a:pt x="2802661" y="44564"/>
                  </a:lnTo>
                  <a:lnTo>
                    <a:pt x="2803410" y="46570"/>
                  </a:lnTo>
                  <a:lnTo>
                    <a:pt x="2806446" y="55359"/>
                  </a:lnTo>
                  <a:lnTo>
                    <a:pt x="2807208" y="57619"/>
                  </a:lnTo>
                  <a:lnTo>
                    <a:pt x="2809697" y="58140"/>
                  </a:lnTo>
                  <a:lnTo>
                    <a:pt x="2811970" y="57150"/>
                  </a:lnTo>
                  <a:lnTo>
                    <a:pt x="2833852" y="46062"/>
                  </a:lnTo>
                  <a:lnTo>
                    <a:pt x="2833852" y="158508"/>
                  </a:lnTo>
                  <a:lnTo>
                    <a:pt x="2795854" y="158508"/>
                  </a:lnTo>
                  <a:lnTo>
                    <a:pt x="2793860" y="160489"/>
                  </a:lnTo>
                  <a:lnTo>
                    <a:pt x="2793860" y="176657"/>
                  </a:lnTo>
                  <a:lnTo>
                    <a:pt x="2795854" y="178638"/>
                  </a:lnTo>
                  <a:lnTo>
                    <a:pt x="2888958" y="178638"/>
                  </a:lnTo>
                  <a:lnTo>
                    <a:pt x="2890990" y="176657"/>
                  </a:lnTo>
                  <a:lnTo>
                    <a:pt x="2890990" y="160489"/>
                  </a:lnTo>
                  <a:close/>
                </a:path>
                <a:path w="3305175" h="181609">
                  <a:moveTo>
                    <a:pt x="3035643" y="132829"/>
                  </a:moveTo>
                  <a:lnTo>
                    <a:pt x="3032518" y="117894"/>
                  </a:lnTo>
                  <a:lnTo>
                    <a:pt x="3024759" y="105714"/>
                  </a:lnTo>
                  <a:lnTo>
                    <a:pt x="3021952" y="103136"/>
                  </a:lnTo>
                  <a:lnTo>
                    <a:pt x="3014840" y="96596"/>
                  </a:lnTo>
                  <a:lnTo>
                    <a:pt x="3009468" y="93395"/>
                  </a:lnTo>
                  <a:lnTo>
                    <a:pt x="3009468" y="133375"/>
                  </a:lnTo>
                  <a:lnTo>
                    <a:pt x="3006953" y="144754"/>
                  </a:lnTo>
                  <a:lnTo>
                    <a:pt x="3000070" y="153390"/>
                  </a:lnTo>
                  <a:lnTo>
                    <a:pt x="2989834" y="158851"/>
                  </a:lnTo>
                  <a:lnTo>
                    <a:pt x="2977273" y="160769"/>
                  </a:lnTo>
                  <a:lnTo>
                    <a:pt x="2965310" y="158813"/>
                  </a:lnTo>
                  <a:lnTo>
                    <a:pt x="2955201" y="153289"/>
                  </a:lnTo>
                  <a:lnTo>
                    <a:pt x="2948216" y="144653"/>
                  </a:lnTo>
                  <a:lnTo>
                    <a:pt x="2945600" y="133375"/>
                  </a:lnTo>
                  <a:lnTo>
                    <a:pt x="2947720" y="123431"/>
                  </a:lnTo>
                  <a:lnTo>
                    <a:pt x="2953905" y="114363"/>
                  </a:lnTo>
                  <a:lnTo>
                    <a:pt x="2963926" y="107251"/>
                  </a:lnTo>
                  <a:lnTo>
                    <a:pt x="2977515" y="103136"/>
                  </a:lnTo>
                  <a:lnTo>
                    <a:pt x="2991104" y="107251"/>
                  </a:lnTo>
                  <a:lnTo>
                    <a:pt x="3001137" y="114363"/>
                  </a:lnTo>
                  <a:lnTo>
                    <a:pt x="3007347" y="123431"/>
                  </a:lnTo>
                  <a:lnTo>
                    <a:pt x="3009468" y="133375"/>
                  </a:lnTo>
                  <a:lnTo>
                    <a:pt x="3009468" y="93395"/>
                  </a:lnTo>
                  <a:lnTo>
                    <a:pt x="3005213" y="90855"/>
                  </a:lnTo>
                  <a:lnTo>
                    <a:pt x="3005213" y="89852"/>
                  </a:lnTo>
                  <a:lnTo>
                    <a:pt x="3013824" y="84175"/>
                  </a:lnTo>
                  <a:lnTo>
                    <a:pt x="3018904" y="79019"/>
                  </a:lnTo>
                  <a:lnTo>
                    <a:pt x="3022219" y="75653"/>
                  </a:lnTo>
                  <a:lnTo>
                    <a:pt x="3028607" y="64541"/>
                  </a:lnTo>
                  <a:lnTo>
                    <a:pt x="3031134" y="51104"/>
                  </a:lnTo>
                  <a:lnTo>
                    <a:pt x="3027070" y="32219"/>
                  </a:lnTo>
                  <a:lnTo>
                    <a:pt x="3021990" y="25679"/>
                  </a:lnTo>
                  <a:lnTo>
                    <a:pt x="3015805" y="17691"/>
                  </a:lnTo>
                  <a:lnTo>
                    <a:pt x="3005721" y="12179"/>
                  </a:lnTo>
                  <a:lnTo>
                    <a:pt x="3005721" y="52095"/>
                  </a:lnTo>
                  <a:lnTo>
                    <a:pt x="3004045" y="61544"/>
                  </a:lnTo>
                  <a:lnTo>
                    <a:pt x="2998889" y="69519"/>
                  </a:lnTo>
                  <a:lnTo>
                    <a:pt x="2990100" y="75526"/>
                  </a:lnTo>
                  <a:lnTo>
                    <a:pt x="2977515" y="79019"/>
                  </a:lnTo>
                  <a:lnTo>
                    <a:pt x="2964840" y="75438"/>
                  </a:lnTo>
                  <a:lnTo>
                    <a:pt x="2956077" y="69507"/>
                  </a:lnTo>
                  <a:lnTo>
                    <a:pt x="2950984" y="61607"/>
                  </a:lnTo>
                  <a:lnTo>
                    <a:pt x="2949333" y="52095"/>
                  </a:lnTo>
                  <a:lnTo>
                    <a:pt x="2951505" y="41490"/>
                  </a:lnTo>
                  <a:lnTo>
                    <a:pt x="2957398" y="33134"/>
                  </a:lnTo>
                  <a:lnTo>
                    <a:pt x="2966110" y="27647"/>
                  </a:lnTo>
                  <a:lnTo>
                    <a:pt x="2976753" y="25679"/>
                  </a:lnTo>
                  <a:lnTo>
                    <a:pt x="2988284" y="27647"/>
                  </a:lnTo>
                  <a:lnTo>
                    <a:pt x="2997466" y="33134"/>
                  </a:lnTo>
                  <a:lnTo>
                    <a:pt x="3003537" y="41490"/>
                  </a:lnTo>
                  <a:lnTo>
                    <a:pt x="3005721" y="52095"/>
                  </a:lnTo>
                  <a:lnTo>
                    <a:pt x="3005721" y="12179"/>
                  </a:lnTo>
                  <a:lnTo>
                    <a:pt x="2998749" y="8356"/>
                  </a:lnTo>
                  <a:lnTo>
                    <a:pt x="2977273" y="5054"/>
                  </a:lnTo>
                  <a:lnTo>
                    <a:pt x="2956191" y="8356"/>
                  </a:lnTo>
                  <a:lnTo>
                    <a:pt x="2939275" y="17691"/>
                  </a:lnTo>
                  <a:lnTo>
                    <a:pt x="2928023" y="32219"/>
                  </a:lnTo>
                  <a:lnTo>
                    <a:pt x="2923933" y="51104"/>
                  </a:lnTo>
                  <a:lnTo>
                    <a:pt x="2926461" y="64693"/>
                  </a:lnTo>
                  <a:lnTo>
                    <a:pt x="2932836" y="75882"/>
                  </a:lnTo>
                  <a:lnTo>
                    <a:pt x="2941243" y="84429"/>
                  </a:lnTo>
                  <a:lnTo>
                    <a:pt x="2949854" y="90093"/>
                  </a:lnTo>
                  <a:lnTo>
                    <a:pt x="2949854" y="90855"/>
                  </a:lnTo>
                  <a:lnTo>
                    <a:pt x="2941167" y="96139"/>
                  </a:lnTo>
                  <a:lnTo>
                    <a:pt x="2931134" y="105257"/>
                  </a:lnTo>
                  <a:lnTo>
                    <a:pt x="2922854" y="117652"/>
                  </a:lnTo>
                  <a:lnTo>
                    <a:pt x="2919399" y="132829"/>
                  </a:lnTo>
                  <a:lnTo>
                    <a:pt x="2923451" y="151942"/>
                  </a:lnTo>
                  <a:lnTo>
                    <a:pt x="2935020" y="167271"/>
                  </a:lnTo>
                  <a:lnTo>
                    <a:pt x="2953181" y="177457"/>
                  </a:lnTo>
                  <a:lnTo>
                    <a:pt x="2977032" y="181152"/>
                  </a:lnTo>
                  <a:lnTo>
                    <a:pt x="3001568" y="177457"/>
                  </a:lnTo>
                  <a:lnTo>
                    <a:pt x="3020009" y="167271"/>
                  </a:lnTo>
                  <a:lnTo>
                    <a:pt x="3024936" y="160769"/>
                  </a:lnTo>
                  <a:lnTo>
                    <a:pt x="3031617" y="151942"/>
                  </a:lnTo>
                  <a:lnTo>
                    <a:pt x="3035643" y="132829"/>
                  </a:lnTo>
                  <a:close/>
                </a:path>
                <a:path w="3305175" h="181609">
                  <a:moveTo>
                    <a:pt x="3177057" y="123532"/>
                  </a:moveTo>
                  <a:lnTo>
                    <a:pt x="3172599" y="100368"/>
                  </a:lnTo>
                  <a:lnTo>
                    <a:pt x="3165157" y="89611"/>
                  </a:lnTo>
                  <a:lnTo>
                    <a:pt x="3160776" y="83235"/>
                  </a:lnTo>
                  <a:lnTo>
                    <a:pt x="3153892" y="78905"/>
                  </a:lnTo>
                  <a:lnTo>
                    <a:pt x="3153892" y="123799"/>
                  </a:lnTo>
                  <a:lnTo>
                    <a:pt x="3151327" y="137185"/>
                  </a:lnTo>
                  <a:lnTo>
                    <a:pt x="3144278" y="148221"/>
                  </a:lnTo>
                  <a:lnTo>
                    <a:pt x="3133737" y="155740"/>
                  </a:lnTo>
                  <a:lnTo>
                    <a:pt x="3120707" y="158508"/>
                  </a:lnTo>
                  <a:lnTo>
                    <a:pt x="3103410" y="153695"/>
                  </a:lnTo>
                  <a:lnTo>
                    <a:pt x="3092297" y="141541"/>
                  </a:lnTo>
                  <a:lnTo>
                    <a:pt x="3086697" y="125425"/>
                  </a:lnTo>
                  <a:lnTo>
                    <a:pt x="3085973" y="108737"/>
                  </a:lnTo>
                  <a:lnTo>
                    <a:pt x="3089198" y="103809"/>
                  </a:lnTo>
                  <a:lnTo>
                    <a:pt x="3096323" y="97459"/>
                  </a:lnTo>
                  <a:lnTo>
                    <a:pt x="3106890" y="91948"/>
                  </a:lnTo>
                  <a:lnTo>
                    <a:pt x="3120466" y="89611"/>
                  </a:lnTo>
                  <a:lnTo>
                    <a:pt x="3133534" y="92290"/>
                  </a:lnTo>
                  <a:lnTo>
                    <a:pt x="3144151" y="99618"/>
                  </a:lnTo>
                  <a:lnTo>
                    <a:pt x="3151289" y="110490"/>
                  </a:lnTo>
                  <a:lnTo>
                    <a:pt x="3153892" y="123799"/>
                  </a:lnTo>
                  <a:lnTo>
                    <a:pt x="3153892" y="78905"/>
                  </a:lnTo>
                  <a:lnTo>
                    <a:pt x="3152876" y="78257"/>
                  </a:lnTo>
                  <a:lnTo>
                    <a:pt x="3143948" y="72605"/>
                  </a:lnTo>
                  <a:lnTo>
                    <a:pt x="3124479" y="68961"/>
                  </a:lnTo>
                  <a:lnTo>
                    <a:pt x="3112401" y="70231"/>
                  </a:lnTo>
                  <a:lnTo>
                    <a:pt x="3102152" y="73139"/>
                  </a:lnTo>
                  <a:lnTo>
                    <a:pt x="3094698" y="76276"/>
                  </a:lnTo>
                  <a:lnTo>
                    <a:pt x="3090976" y="78257"/>
                  </a:lnTo>
                  <a:lnTo>
                    <a:pt x="3102229" y="57048"/>
                  </a:lnTo>
                  <a:lnTo>
                    <a:pt x="3119717" y="40271"/>
                  </a:lnTo>
                  <a:lnTo>
                    <a:pt x="3137801" y="28587"/>
                  </a:lnTo>
                  <a:lnTo>
                    <a:pt x="3150870" y="22656"/>
                  </a:lnTo>
                  <a:lnTo>
                    <a:pt x="3155696" y="21145"/>
                  </a:lnTo>
                  <a:lnTo>
                    <a:pt x="3156674" y="18364"/>
                  </a:lnTo>
                  <a:lnTo>
                    <a:pt x="3155404" y="15379"/>
                  </a:lnTo>
                  <a:lnTo>
                    <a:pt x="3151149" y="5054"/>
                  </a:lnTo>
                  <a:lnTo>
                    <a:pt x="3150120" y="2273"/>
                  </a:lnTo>
                  <a:lnTo>
                    <a:pt x="3147860" y="1041"/>
                  </a:lnTo>
                  <a:lnTo>
                    <a:pt x="3094532" y="33362"/>
                  </a:lnTo>
                  <a:lnTo>
                    <a:pt x="3071317" y="65354"/>
                  </a:lnTo>
                  <a:lnTo>
                    <a:pt x="3061563" y="110680"/>
                  </a:lnTo>
                  <a:lnTo>
                    <a:pt x="3065183" y="138036"/>
                  </a:lnTo>
                  <a:lnTo>
                    <a:pt x="3076156" y="160451"/>
                  </a:lnTo>
                  <a:lnTo>
                    <a:pt x="3094685" y="175590"/>
                  </a:lnTo>
                  <a:lnTo>
                    <a:pt x="3120948" y="181152"/>
                  </a:lnTo>
                  <a:lnTo>
                    <a:pt x="3142564" y="176606"/>
                  </a:lnTo>
                  <a:lnTo>
                    <a:pt x="3160420" y="164236"/>
                  </a:lnTo>
                  <a:lnTo>
                    <a:pt x="3164230" y="158508"/>
                  </a:lnTo>
                  <a:lnTo>
                    <a:pt x="3172574" y="145923"/>
                  </a:lnTo>
                  <a:lnTo>
                    <a:pt x="3177057" y="123532"/>
                  </a:lnTo>
                  <a:close/>
                </a:path>
                <a:path w="3305175" h="181609">
                  <a:moveTo>
                    <a:pt x="3304641" y="133096"/>
                  </a:moveTo>
                  <a:lnTo>
                    <a:pt x="3301542" y="118135"/>
                  </a:lnTo>
                  <a:lnTo>
                    <a:pt x="3293846" y="105981"/>
                  </a:lnTo>
                  <a:lnTo>
                    <a:pt x="3283915" y="96951"/>
                  </a:lnTo>
                  <a:lnTo>
                    <a:pt x="3274161" y="91363"/>
                  </a:lnTo>
                  <a:lnTo>
                    <a:pt x="3274161" y="90614"/>
                  </a:lnTo>
                  <a:lnTo>
                    <a:pt x="3282988" y="84924"/>
                  </a:lnTo>
                  <a:lnTo>
                    <a:pt x="3291382" y="76136"/>
                  </a:lnTo>
                  <a:lnTo>
                    <a:pt x="3297644" y="64693"/>
                  </a:lnTo>
                  <a:lnTo>
                    <a:pt x="3300107" y="51104"/>
                  </a:lnTo>
                  <a:lnTo>
                    <a:pt x="3295980" y="32004"/>
                  </a:lnTo>
                  <a:lnTo>
                    <a:pt x="3292449" y="27457"/>
                  </a:lnTo>
                  <a:lnTo>
                    <a:pt x="3284753" y="17513"/>
                  </a:lnTo>
                  <a:lnTo>
                    <a:pt x="3268027" y="8280"/>
                  </a:lnTo>
                  <a:lnTo>
                    <a:pt x="3247491" y="5054"/>
                  </a:lnTo>
                  <a:lnTo>
                    <a:pt x="3228657" y="8509"/>
                  </a:lnTo>
                  <a:lnTo>
                    <a:pt x="3213938" y="16116"/>
                  </a:lnTo>
                  <a:lnTo>
                    <a:pt x="3204362" y="23723"/>
                  </a:lnTo>
                  <a:lnTo>
                    <a:pt x="3199193" y="28981"/>
                  </a:lnTo>
                  <a:lnTo>
                    <a:pt x="3198952" y="32004"/>
                  </a:lnTo>
                  <a:lnTo>
                    <a:pt x="3200946" y="33756"/>
                  </a:lnTo>
                  <a:lnTo>
                    <a:pt x="3210242" y="42049"/>
                  </a:lnTo>
                  <a:lnTo>
                    <a:pt x="3212528" y="44043"/>
                  </a:lnTo>
                  <a:lnTo>
                    <a:pt x="3215297" y="43561"/>
                  </a:lnTo>
                  <a:lnTo>
                    <a:pt x="3216795" y="41541"/>
                  </a:lnTo>
                  <a:lnTo>
                    <a:pt x="3221367" y="37007"/>
                  </a:lnTo>
                  <a:lnTo>
                    <a:pt x="3227616" y="32423"/>
                  </a:lnTo>
                  <a:lnTo>
                    <a:pt x="3235756" y="28879"/>
                  </a:lnTo>
                  <a:lnTo>
                    <a:pt x="3245980" y="27457"/>
                  </a:lnTo>
                  <a:lnTo>
                    <a:pt x="3256724" y="29362"/>
                  </a:lnTo>
                  <a:lnTo>
                    <a:pt x="3265894" y="34836"/>
                  </a:lnTo>
                  <a:lnTo>
                    <a:pt x="3272282" y="43472"/>
                  </a:lnTo>
                  <a:lnTo>
                    <a:pt x="3274669" y="54876"/>
                  </a:lnTo>
                  <a:lnTo>
                    <a:pt x="3272459" y="65328"/>
                  </a:lnTo>
                  <a:lnTo>
                    <a:pt x="3265817" y="73888"/>
                  </a:lnTo>
                  <a:lnTo>
                    <a:pt x="3254743" y="79667"/>
                  </a:lnTo>
                  <a:lnTo>
                    <a:pt x="3239224" y="81788"/>
                  </a:lnTo>
                  <a:lnTo>
                    <a:pt x="3221571" y="81788"/>
                  </a:lnTo>
                  <a:lnTo>
                    <a:pt x="3220085" y="83299"/>
                  </a:lnTo>
                  <a:lnTo>
                    <a:pt x="3220085" y="101384"/>
                  </a:lnTo>
                  <a:lnTo>
                    <a:pt x="3222091" y="103136"/>
                  </a:lnTo>
                  <a:lnTo>
                    <a:pt x="3238944" y="103136"/>
                  </a:lnTo>
                  <a:lnTo>
                    <a:pt x="3256521" y="105613"/>
                  </a:lnTo>
                  <a:lnTo>
                    <a:pt x="3268929" y="112204"/>
                  </a:lnTo>
                  <a:lnTo>
                    <a:pt x="3276295" y="121627"/>
                  </a:lnTo>
                  <a:lnTo>
                    <a:pt x="3278721" y="132588"/>
                  </a:lnTo>
                  <a:lnTo>
                    <a:pt x="3276104" y="143929"/>
                  </a:lnTo>
                  <a:lnTo>
                    <a:pt x="3269119" y="152476"/>
                  </a:lnTo>
                  <a:lnTo>
                    <a:pt x="3259074" y="157861"/>
                  </a:lnTo>
                  <a:lnTo>
                    <a:pt x="3247250" y="159740"/>
                  </a:lnTo>
                  <a:lnTo>
                    <a:pt x="3234258" y="157594"/>
                  </a:lnTo>
                  <a:lnTo>
                    <a:pt x="3223717" y="152717"/>
                  </a:lnTo>
                  <a:lnTo>
                    <a:pt x="3216389" y="147447"/>
                  </a:lnTo>
                  <a:lnTo>
                    <a:pt x="3213023" y="144145"/>
                  </a:lnTo>
                  <a:lnTo>
                    <a:pt x="3211004" y="141884"/>
                  </a:lnTo>
                  <a:lnTo>
                    <a:pt x="3208731" y="141693"/>
                  </a:lnTo>
                  <a:lnTo>
                    <a:pt x="3206229" y="143637"/>
                  </a:lnTo>
                  <a:lnTo>
                    <a:pt x="3196412" y="152742"/>
                  </a:lnTo>
                  <a:lnTo>
                    <a:pt x="3194672" y="154241"/>
                  </a:lnTo>
                  <a:lnTo>
                    <a:pt x="3194672" y="156997"/>
                  </a:lnTo>
                  <a:lnTo>
                    <a:pt x="3196183" y="158750"/>
                  </a:lnTo>
                  <a:lnTo>
                    <a:pt x="3202190" y="165023"/>
                  </a:lnTo>
                  <a:lnTo>
                    <a:pt x="3212338" y="172415"/>
                  </a:lnTo>
                  <a:lnTo>
                    <a:pt x="3227324" y="178574"/>
                  </a:lnTo>
                  <a:lnTo>
                    <a:pt x="3247771" y="181152"/>
                  </a:lnTo>
                  <a:lnTo>
                    <a:pt x="3271304" y="177495"/>
                  </a:lnTo>
                  <a:lnTo>
                    <a:pt x="3289223" y="167386"/>
                  </a:lnTo>
                  <a:lnTo>
                    <a:pt x="3294964" y="159740"/>
                  </a:lnTo>
                  <a:lnTo>
                    <a:pt x="3300641" y="152158"/>
                  </a:lnTo>
                  <a:lnTo>
                    <a:pt x="3304641" y="1330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9" name="object 9"/>
          <p:cNvSpPr/>
          <p:nvPr/>
        </p:nvSpPr>
        <p:spPr>
          <a:xfrm>
            <a:off x="457200" y="2402518"/>
            <a:ext cx="1083945" cy="3517796"/>
          </a:xfrm>
          <a:custGeom>
            <a:avLst/>
            <a:gdLst/>
            <a:ahLst/>
            <a:cxnLst/>
            <a:rect l="l" t="t" r="r" b="b"/>
            <a:pathLst>
              <a:path w="1083945" h="2532379">
                <a:moveTo>
                  <a:pt x="1083398" y="0"/>
                </a:moveTo>
                <a:lnTo>
                  <a:pt x="0" y="0"/>
                </a:lnTo>
                <a:lnTo>
                  <a:pt x="0" y="2532214"/>
                </a:lnTo>
                <a:lnTo>
                  <a:pt x="1083398" y="2532214"/>
                </a:lnTo>
                <a:lnTo>
                  <a:pt x="1083398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400" dirty="0">
              <a:solidFill>
                <a:schemeClr val="accent3">
                  <a:lumMod val="50000"/>
                </a:schemeClr>
              </a:solidFill>
              <a:latin typeface="Lato Medium"/>
              <a:cs typeface="Lato Medium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88539" y="4224950"/>
            <a:ext cx="1426095" cy="63500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2887027" y="3309352"/>
            <a:ext cx="1083945" cy="1055314"/>
          </a:xfrm>
          <a:custGeom>
            <a:avLst/>
            <a:gdLst/>
            <a:ahLst/>
            <a:cxnLst/>
            <a:rect l="l" t="t" r="r" b="b"/>
            <a:pathLst>
              <a:path w="1083945" h="673100">
                <a:moveTo>
                  <a:pt x="1083398" y="0"/>
                </a:moveTo>
                <a:lnTo>
                  <a:pt x="0" y="0"/>
                </a:lnTo>
                <a:lnTo>
                  <a:pt x="0" y="672617"/>
                </a:lnTo>
                <a:lnTo>
                  <a:pt x="1083398" y="672617"/>
                </a:lnTo>
                <a:lnTo>
                  <a:pt x="1083398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r>
              <a:rPr lang="it-IT" sz="4500" b="1" dirty="0">
                <a:solidFill>
                  <a:schemeClr val="bg1"/>
                </a:solidFill>
              </a:rPr>
              <a:t>  </a:t>
            </a:r>
          </a:p>
          <a:p>
            <a:endParaRPr sz="4500" b="1" dirty="0">
              <a:solidFill>
                <a:schemeClr val="bg1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87766" y="5016539"/>
            <a:ext cx="1083945" cy="903799"/>
          </a:xfrm>
          <a:custGeom>
            <a:avLst/>
            <a:gdLst/>
            <a:ahLst/>
            <a:cxnLst/>
            <a:rect l="l" t="t" r="r" b="b"/>
            <a:pathLst>
              <a:path w="1083945" h="989329">
                <a:moveTo>
                  <a:pt x="1083398" y="0"/>
                </a:moveTo>
                <a:lnTo>
                  <a:pt x="0" y="0"/>
                </a:lnTo>
                <a:lnTo>
                  <a:pt x="0" y="989152"/>
                </a:lnTo>
                <a:lnTo>
                  <a:pt x="1083398" y="989152"/>
                </a:lnTo>
                <a:lnTo>
                  <a:pt x="1083398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r>
              <a:rPr lang="it-IT" sz="4500" b="1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444500" y="284478"/>
            <a:ext cx="5803900" cy="1008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14" dirty="0"/>
              <a:t>RESEARCH </a:t>
            </a:r>
            <a:r>
              <a:rPr spc="-105" dirty="0"/>
              <a:t>PR</a:t>
            </a:r>
            <a:r>
              <a:rPr spc="-204" dirty="0"/>
              <a:t>O</a:t>
            </a:r>
            <a:r>
              <a:rPr spc="-100" dirty="0"/>
              <a:t>J</a:t>
            </a:r>
            <a:r>
              <a:rPr spc="-150" dirty="0"/>
              <a:t>E</a:t>
            </a:r>
            <a:r>
              <a:rPr spc="-114" dirty="0"/>
              <a:t>CTS</a:t>
            </a: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2200" spc="-70" dirty="0">
                <a:solidFill>
                  <a:srgbClr val="A3A2A4"/>
                </a:solidFill>
              </a:rPr>
              <a:t>(20</a:t>
            </a:r>
            <a:r>
              <a:rPr lang="it-IT" sz="2200" spc="-70" dirty="0">
                <a:solidFill>
                  <a:srgbClr val="A3A2A4"/>
                </a:solidFill>
              </a:rPr>
              <a:t>16-2025</a:t>
            </a:r>
            <a:r>
              <a:rPr sz="2200" spc="-70" dirty="0">
                <a:solidFill>
                  <a:srgbClr val="A3A2A4"/>
                </a:solidFill>
              </a:rPr>
              <a:t>)</a:t>
            </a:r>
            <a:endParaRPr sz="2200" dirty="0"/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1503" y="1392866"/>
            <a:ext cx="788555" cy="930910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3083511" y="2470848"/>
            <a:ext cx="746125" cy="735965"/>
            <a:chOff x="3083511" y="4374619"/>
            <a:chExt cx="746125" cy="735965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32763" y="4420673"/>
              <a:ext cx="91312" cy="6523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83511" y="4374619"/>
              <a:ext cx="745540" cy="735926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4070979" y="3589639"/>
            <a:ext cx="1698625" cy="21518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15"/>
              </a:spcBef>
            </a:pPr>
            <a:r>
              <a:rPr sz="1200" spc="-5" dirty="0">
                <a:solidFill>
                  <a:schemeClr val="accent3">
                    <a:lumMod val="50000"/>
                  </a:schemeClr>
                </a:solidFill>
                <a:latin typeface="Lato Medium"/>
                <a:cs typeface="Lato Medium"/>
              </a:rPr>
              <a:t>H2020</a:t>
            </a:r>
            <a:r>
              <a:rPr lang="it-IT" sz="1200" spc="-5" dirty="0">
                <a:solidFill>
                  <a:schemeClr val="accent3">
                    <a:lumMod val="50000"/>
                  </a:schemeClr>
                </a:solidFill>
                <a:latin typeface="Lato Medium"/>
                <a:cs typeface="Lato Medium"/>
              </a:rPr>
              <a:t>-HE</a:t>
            </a:r>
          </a:p>
          <a:p>
            <a:pPr marL="12700">
              <a:lnSpc>
                <a:spcPct val="100000"/>
              </a:lnSpc>
              <a:spcBef>
                <a:spcPts val="1115"/>
              </a:spcBef>
            </a:pPr>
            <a:endParaRPr lang="it-IT" sz="1200" spc="-5" dirty="0">
              <a:solidFill>
                <a:schemeClr val="accent3">
                  <a:lumMod val="50000"/>
                </a:schemeClr>
              </a:solidFill>
              <a:latin typeface="Lato Medium"/>
              <a:cs typeface="Lato Medium"/>
            </a:endParaRPr>
          </a:p>
          <a:p>
            <a:pPr marL="12700">
              <a:lnSpc>
                <a:spcPct val="100000"/>
              </a:lnSpc>
              <a:spcBef>
                <a:spcPts val="1115"/>
              </a:spcBef>
            </a:pPr>
            <a:endParaRPr lang="it-IT" sz="1200" spc="-5" dirty="0">
              <a:solidFill>
                <a:schemeClr val="accent3">
                  <a:lumMod val="50000"/>
                </a:schemeClr>
              </a:solidFill>
              <a:latin typeface="Lato Medium"/>
              <a:cs typeface="Lato Medium"/>
            </a:endParaRPr>
          </a:p>
          <a:p>
            <a:pPr marL="12700">
              <a:lnSpc>
                <a:spcPct val="100000"/>
              </a:lnSpc>
              <a:spcBef>
                <a:spcPts val="1115"/>
              </a:spcBef>
            </a:pPr>
            <a:r>
              <a:rPr lang="it-IT" sz="1200" spc="-5" dirty="0">
                <a:solidFill>
                  <a:schemeClr val="accent3">
                    <a:lumMod val="50000"/>
                  </a:schemeClr>
                </a:solidFill>
                <a:latin typeface="Lato Medium"/>
                <a:cs typeface="Lato Medium"/>
              </a:rPr>
              <a:t>Other EU projects</a:t>
            </a:r>
          </a:p>
          <a:p>
            <a:pPr marL="12700">
              <a:lnSpc>
                <a:spcPct val="100000"/>
              </a:lnSpc>
              <a:spcBef>
                <a:spcPts val="1115"/>
              </a:spcBef>
            </a:pPr>
            <a:endParaRPr lang="it-IT" sz="1200" spc="-5" dirty="0">
              <a:solidFill>
                <a:schemeClr val="accent3">
                  <a:lumMod val="50000"/>
                </a:schemeClr>
              </a:solidFill>
              <a:latin typeface="Lato Medium"/>
              <a:cs typeface="Lato Medium"/>
            </a:endParaRPr>
          </a:p>
          <a:p>
            <a:pPr marL="12700">
              <a:lnSpc>
                <a:spcPct val="100000"/>
              </a:lnSpc>
              <a:spcBef>
                <a:spcPts val="1115"/>
              </a:spcBef>
            </a:pPr>
            <a:endParaRPr lang="it-IT" sz="1200" spc="-5" dirty="0">
              <a:solidFill>
                <a:schemeClr val="accent3">
                  <a:lumMod val="50000"/>
                </a:schemeClr>
              </a:solidFill>
              <a:latin typeface="Lato Medium"/>
              <a:cs typeface="Lato Medium"/>
            </a:endParaRPr>
          </a:p>
          <a:p>
            <a:pPr marL="12700">
              <a:lnSpc>
                <a:spcPct val="100000"/>
              </a:lnSpc>
              <a:spcBef>
                <a:spcPts val="1115"/>
              </a:spcBef>
            </a:pPr>
            <a:r>
              <a:rPr lang="it-IT" sz="1200" spc="-5" dirty="0">
                <a:solidFill>
                  <a:schemeClr val="accent3">
                    <a:lumMod val="50000"/>
                  </a:schemeClr>
                </a:solidFill>
                <a:latin typeface="Lato Medium"/>
                <a:cs typeface="Lato Medium"/>
              </a:rPr>
              <a:t>Interreg projects</a:t>
            </a:r>
            <a:endParaRPr sz="1200" spc="-5" dirty="0">
              <a:solidFill>
                <a:schemeClr val="accent3">
                  <a:lumMod val="50000"/>
                </a:schemeClr>
              </a:solidFill>
              <a:latin typeface="Lato Medium"/>
              <a:cs typeface="Lato Medium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723259" y="1909644"/>
            <a:ext cx="0" cy="4057650"/>
          </a:xfrm>
          <a:custGeom>
            <a:avLst/>
            <a:gdLst/>
            <a:ahLst/>
            <a:cxnLst/>
            <a:rect l="l" t="t" r="r" b="b"/>
            <a:pathLst>
              <a:path h="4057650">
                <a:moveTo>
                  <a:pt x="0" y="4057548"/>
                </a:moveTo>
                <a:lnTo>
                  <a:pt x="0" y="0"/>
                </a:lnTo>
              </a:path>
            </a:pathLst>
          </a:custGeom>
          <a:ln w="25400">
            <a:solidFill>
              <a:srgbClr val="6F8EA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11">
            <a:extLst>
              <a:ext uri="{FF2B5EF4-FFF2-40B4-BE49-F238E27FC236}">
                <a16:creationId xmlns:a16="http://schemas.microsoft.com/office/drawing/2014/main" id="{F799261D-AA8D-44D8-A224-E4A7E7ABC4FA}"/>
              </a:ext>
            </a:extLst>
          </p:cNvPr>
          <p:cNvSpPr/>
          <p:nvPr/>
        </p:nvSpPr>
        <p:spPr>
          <a:xfrm>
            <a:off x="2895600" y="4468600"/>
            <a:ext cx="1083945" cy="836960"/>
          </a:xfrm>
          <a:custGeom>
            <a:avLst/>
            <a:gdLst/>
            <a:ahLst/>
            <a:cxnLst/>
            <a:rect l="l" t="t" r="r" b="b"/>
            <a:pathLst>
              <a:path w="1083945" h="673100">
                <a:moveTo>
                  <a:pt x="1083398" y="0"/>
                </a:moveTo>
                <a:lnTo>
                  <a:pt x="0" y="0"/>
                </a:lnTo>
                <a:lnTo>
                  <a:pt x="0" y="672617"/>
                </a:lnTo>
                <a:lnTo>
                  <a:pt x="1083398" y="672617"/>
                </a:lnTo>
                <a:lnTo>
                  <a:pt x="1083398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pPr algn="ctr"/>
            <a:r>
              <a:rPr lang="it-IT" sz="4500" b="1" spc="-125" dirty="0">
                <a:solidFill>
                  <a:srgbClr val="FFFFFF"/>
                </a:solidFill>
                <a:latin typeface="Brandon Grotesque Bold"/>
                <a:cs typeface="Brandon Grotesque Bold"/>
              </a:rPr>
              <a:t>  </a:t>
            </a:r>
            <a:endParaRPr sz="4500" dirty="0"/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DFF66F28-EACA-4477-9F17-E89B59CE2DC2}"/>
              </a:ext>
            </a:extLst>
          </p:cNvPr>
          <p:cNvSpPr txBox="1"/>
          <p:nvPr/>
        </p:nvSpPr>
        <p:spPr>
          <a:xfrm>
            <a:off x="472545" y="5181028"/>
            <a:ext cx="116552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 dirty="0">
                <a:solidFill>
                  <a:schemeClr val="bg1"/>
                </a:solidFill>
              </a:rPr>
              <a:t>201</a:t>
            </a:r>
          </a:p>
        </p:txBody>
      </p:sp>
      <p:sp>
        <p:nvSpPr>
          <p:cNvPr id="47" name="object 11">
            <a:extLst>
              <a:ext uri="{FF2B5EF4-FFF2-40B4-BE49-F238E27FC236}">
                <a16:creationId xmlns:a16="http://schemas.microsoft.com/office/drawing/2014/main" id="{391CC0C9-73BB-47C2-BD3B-4DF5356225AB}"/>
              </a:ext>
            </a:extLst>
          </p:cNvPr>
          <p:cNvSpPr/>
          <p:nvPr/>
        </p:nvSpPr>
        <p:spPr>
          <a:xfrm>
            <a:off x="2895600" y="5451660"/>
            <a:ext cx="1083945" cy="482346"/>
          </a:xfrm>
          <a:custGeom>
            <a:avLst/>
            <a:gdLst/>
            <a:ahLst/>
            <a:cxnLst/>
            <a:rect l="l" t="t" r="r" b="b"/>
            <a:pathLst>
              <a:path w="1083945" h="673100">
                <a:moveTo>
                  <a:pt x="1083398" y="0"/>
                </a:moveTo>
                <a:lnTo>
                  <a:pt x="0" y="0"/>
                </a:lnTo>
                <a:lnTo>
                  <a:pt x="0" y="672617"/>
                </a:lnTo>
                <a:lnTo>
                  <a:pt x="1083398" y="672617"/>
                </a:lnTo>
                <a:lnTo>
                  <a:pt x="1083398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r>
              <a:rPr lang="it-IT" sz="4500" b="1" spc="-125" dirty="0">
                <a:solidFill>
                  <a:srgbClr val="FFFFFF"/>
                </a:solidFill>
                <a:latin typeface="Brandon Grotesque Bold"/>
                <a:cs typeface="Brandon Grotesque Bold"/>
              </a:rPr>
              <a:t>   </a:t>
            </a:r>
            <a:endParaRPr sz="4500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0A3B8EF-FE77-3403-D538-FDC587F43360}"/>
              </a:ext>
            </a:extLst>
          </p:cNvPr>
          <p:cNvSpPr txBox="1"/>
          <p:nvPr/>
        </p:nvSpPr>
        <p:spPr>
          <a:xfrm>
            <a:off x="3037978" y="4463018"/>
            <a:ext cx="9900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 dirty="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849E29D-57F8-ED72-DB75-07528C3C5DFB}"/>
              </a:ext>
            </a:extLst>
          </p:cNvPr>
          <p:cNvSpPr txBox="1"/>
          <p:nvPr/>
        </p:nvSpPr>
        <p:spPr>
          <a:xfrm>
            <a:off x="3178036" y="5290671"/>
            <a:ext cx="9900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E6A7D5E-1FAC-AB03-48AB-7C0263263F25}"/>
              </a:ext>
            </a:extLst>
          </p:cNvPr>
          <p:cNvSpPr txBox="1"/>
          <p:nvPr/>
        </p:nvSpPr>
        <p:spPr>
          <a:xfrm>
            <a:off x="3052242" y="3490003"/>
            <a:ext cx="9900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 dirty="0">
                <a:solidFill>
                  <a:schemeClr val="bg1"/>
                </a:solidFill>
              </a:rPr>
              <a:t>35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9709E58A-E836-A7D6-9F1F-13E1EE091558}"/>
              </a:ext>
            </a:extLst>
          </p:cNvPr>
          <p:cNvSpPr txBox="1"/>
          <p:nvPr/>
        </p:nvSpPr>
        <p:spPr>
          <a:xfrm>
            <a:off x="1968046" y="5183104"/>
            <a:ext cx="9900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 dirty="0">
                <a:solidFill>
                  <a:schemeClr val="bg1"/>
                </a:solidFill>
              </a:rPr>
              <a:t>6</a:t>
            </a:r>
          </a:p>
        </p:txBody>
      </p:sp>
      <p:grpSp>
        <p:nvGrpSpPr>
          <p:cNvPr id="46" name="object 25">
            <a:extLst>
              <a:ext uri="{FF2B5EF4-FFF2-40B4-BE49-F238E27FC236}">
                <a16:creationId xmlns:a16="http://schemas.microsoft.com/office/drawing/2014/main" id="{F27DBC96-5CA9-6560-E458-6C56DB2BAA81}"/>
              </a:ext>
            </a:extLst>
          </p:cNvPr>
          <p:cNvGrpSpPr/>
          <p:nvPr/>
        </p:nvGrpSpPr>
        <p:grpSpPr>
          <a:xfrm>
            <a:off x="7303185" y="4205692"/>
            <a:ext cx="1840230" cy="779780"/>
            <a:chOff x="9879225" y="3278118"/>
            <a:chExt cx="1840230" cy="779780"/>
          </a:xfrm>
        </p:grpSpPr>
        <p:sp>
          <p:nvSpPr>
            <p:cNvPr id="52" name="object 26">
              <a:extLst>
                <a:ext uri="{FF2B5EF4-FFF2-40B4-BE49-F238E27FC236}">
                  <a16:creationId xmlns:a16="http://schemas.microsoft.com/office/drawing/2014/main" id="{FBBE832E-A208-B542-984F-2C864C582047}"/>
                </a:ext>
              </a:extLst>
            </p:cNvPr>
            <p:cNvSpPr/>
            <p:nvPr/>
          </p:nvSpPr>
          <p:spPr>
            <a:xfrm>
              <a:off x="9879225" y="3278118"/>
              <a:ext cx="1840230" cy="779780"/>
            </a:xfrm>
            <a:custGeom>
              <a:avLst/>
              <a:gdLst/>
              <a:ahLst/>
              <a:cxnLst/>
              <a:rect l="l" t="t" r="r" b="b"/>
              <a:pathLst>
                <a:path w="1840229" h="779779">
                  <a:moveTo>
                    <a:pt x="1712137" y="0"/>
                  </a:moveTo>
                  <a:lnTo>
                    <a:pt x="127685" y="0"/>
                  </a:lnTo>
                  <a:lnTo>
                    <a:pt x="77988" y="9899"/>
                  </a:lnTo>
                  <a:lnTo>
                    <a:pt x="37401" y="36896"/>
                  </a:lnTo>
                  <a:lnTo>
                    <a:pt x="10035" y="76938"/>
                  </a:lnTo>
                  <a:lnTo>
                    <a:pt x="0" y="125971"/>
                  </a:lnTo>
                  <a:lnTo>
                    <a:pt x="0" y="653300"/>
                  </a:lnTo>
                  <a:lnTo>
                    <a:pt x="10035" y="702333"/>
                  </a:lnTo>
                  <a:lnTo>
                    <a:pt x="37401" y="742375"/>
                  </a:lnTo>
                  <a:lnTo>
                    <a:pt x="77988" y="769372"/>
                  </a:lnTo>
                  <a:lnTo>
                    <a:pt x="127685" y="779272"/>
                  </a:lnTo>
                  <a:lnTo>
                    <a:pt x="1712137" y="779272"/>
                  </a:lnTo>
                  <a:lnTo>
                    <a:pt x="1761840" y="769372"/>
                  </a:lnTo>
                  <a:lnTo>
                    <a:pt x="1802426" y="742375"/>
                  </a:lnTo>
                  <a:lnTo>
                    <a:pt x="1829790" y="702333"/>
                  </a:lnTo>
                  <a:lnTo>
                    <a:pt x="1839823" y="653300"/>
                  </a:lnTo>
                  <a:lnTo>
                    <a:pt x="1839823" y="125971"/>
                  </a:lnTo>
                  <a:lnTo>
                    <a:pt x="1829790" y="76938"/>
                  </a:lnTo>
                  <a:lnTo>
                    <a:pt x="1802426" y="36896"/>
                  </a:lnTo>
                  <a:lnTo>
                    <a:pt x="1761840" y="9899"/>
                  </a:lnTo>
                  <a:lnTo>
                    <a:pt x="17121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3" name="object 28">
              <a:extLst>
                <a:ext uri="{FF2B5EF4-FFF2-40B4-BE49-F238E27FC236}">
                  <a16:creationId xmlns:a16="http://schemas.microsoft.com/office/drawing/2014/main" id="{D8C59075-3C2D-9F37-F332-80C032444714}"/>
                </a:ext>
              </a:extLst>
            </p:cNvPr>
            <p:cNvSpPr/>
            <p:nvPr/>
          </p:nvSpPr>
          <p:spPr>
            <a:xfrm>
              <a:off x="9879225" y="3278118"/>
              <a:ext cx="1840230" cy="779780"/>
            </a:xfrm>
            <a:custGeom>
              <a:avLst/>
              <a:gdLst/>
              <a:ahLst/>
              <a:cxnLst/>
              <a:rect l="l" t="t" r="r" b="b"/>
              <a:pathLst>
                <a:path w="1840229" h="779779">
                  <a:moveTo>
                    <a:pt x="1712137" y="779272"/>
                  </a:moveTo>
                  <a:lnTo>
                    <a:pt x="127685" y="779272"/>
                  </a:lnTo>
                  <a:lnTo>
                    <a:pt x="77988" y="769372"/>
                  </a:lnTo>
                  <a:lnTo>
                    <a:pt x="37401" y="742375"/>
                  </a:lnTo>
                  <a:lnTo>
                    <a:pt x="10035" y="702333"/>
                  </a:lnTo>
                  <a:lnTo>
                    <a:pt x="0" y="653300"/>
                  </a:lnTo>
                  <a:lnTo>
                    <a:pt x="0" y="125971"/>
                  </a:lnTo>
                  <a:lnTo>
                    <a:pt x="10035" y="76938"/>
                  </a:lnTo>
                  <a:lnTo>
                    <a:pt x="37401" y="36896"/>
                  </a:lnTo>
                  <a:lnTo>
                    <a:pt x="77988" y="9899"/>
                  </a:lnTo>
                  <a:lnTo>
                    <a:pt x="127685" y="0"/>
                  </a:lnTo>
                  <a:lnTo>
                    <a:pt x="1712137" y="0"/>
                  </a:lnTo>
                  <a:lnTo>
                    <a:pt x="1761840" y="9899"/>
                  </a:lnTo>
                  <a:lnTo>
                    <a:pt x="1802426" y="36896"/>
                  </a:lnTo>
                  <a:lnTo>
                    <a:pt x="1829790" y="76938"/>
                  </a:lnTo>
                  <a:lnTo>
                    <a:pt x="1839823" y="125971"/>
                  </a:lnTo>
                  <a:lnTo>
                    <a:pt x="1839823" y="653300"/>
                  </a:lnTo>
                  <a:lnTo>
                    <a:pt x="1829790" y="702333"/>
                  </a:lnTo>
                  <a:lnTo>
                    <a:pt x="1802426" y="742375"/>
                  </a:lnTo>
                  <a:lnTo>
                    <a:pt x="1761840" y="769372"/>
                  </a:lnTo>
                  <a:lnTo>
                    <a:pt x="1712137" y="779272"/>
                  </a:lnTo>
                  <a:close/>
                </a:path>
              </a:pathLst>
            </a:custGeom>
            <a:ln w="25400">
              <a:solidFill>
                <a:srgbClr val="6F8EA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54" name="object 30">
            <a:extLst>
              <a:ext uri="{FF2B5EF4-FFF2-40B4-BE49-F238E27FC236}">
                <a16:creationId xmlns:a16="http://schemas.microsoft.com/office/drawing/2014/main" id="{F408E0AE-C1F1-2F5C-14CD-B2DA84AEEEA2}"/>
              </a:ext>
            </a:extLst>
          </p:cNvPr>
          <p:cNvGrpSpPr/>
          <p:nvPr/>
        </p:nvGrpSpPr>
        <p:grpSpPr>
          <a:xfrm>
            <a:off x="9752502" y="2290671"/>
            <a:ext cx="1840230" cy="779780"/>
            <a:chOff x="9879225" y="5106918"/>
            <a:chExt cx="1840230" cy="779780"/>
          </a:xfrm>
        </p:grpSpPr>
        <p:sp>
          <p:nvSpPr>
            <p:cNvPr id="55" name="object 31">
              <a:extLst>
                <a:ext uri="{FF2B5EF4-FFF2-40B4-BE49-F238E27FC236}">
                  <a16:creationId xmlns:a16="http://schemas.microsoft.com/office/drawing/2014/main" id="{2EE7FED0-2C5F-599A-D426-392F261B1115}"/>
                </a:ext>
              </a:extLst>
            </p:cNvPr>
            <p:cNvSpPr/>
            <p:nvPr/>
          </p:nvSpPr>
          <p:spPr>
            <a:xfrm>
              <a:off x="9879225" y="5106918"/>
              <a:ext cx="1840230" cy="779780"/>
            </a:xfrm>
            <a:custGeom>
              <a:avLst/>
              <a:gdLst/>
              <a:ahLst/>
              <a:cxnLst/>
              <a:rect l="l" t="t" r="r" b="b"/>
              <a:pathLst>
                <a:path w="1840229" h="779779">
                  <a:moveTo>
                    <a:pt x="1712137" y="0"/>
                  </a:moveTo>
                  <a:lnTo>
                    <a:pt x="127685" y="0"/>
                  </a:lnTo>
                  <a:lnTo>
                    <a:pt x="77988" y="9899"/>
                  </a:lnTo>
                  <a:lnTo>
                    <a:pt x="37401" y="36896"/>
                  </a:lnTo>
                  <a:lnTo>
                    <a:pt x="10035" y="76938"/>
                  </a:lnTo>
                  <a:lnTo>
                    <a:pt x="0" y="125971"/>
                  </a:lnTo>
                  <a:lnTo>
                    <a:pt x="0" y="653300"/>
                  </a:lnTo>
                  <a:lnTo>
                    <a:pt x="10035" y="702333"/>
                  </a:lnTo>
                  <a:lnTo>
                    <a:pt x="37401" y="742375"/>
                  </a:lnTo>
                  <a:lnTo>
                    <a:pt x="77988" y="769372"/>
                  </a:lnTo>
                  <a:lnTo>
                    <a:pt x="127685" y="779272"/>
                  </a:lnTo>
                  <a:lnTo>
                    <a:pt x="1712137" y="779272"/>
                  </a:lnTo>
                  <a:lnTo>
                    <a:pt x="1761840" y="769372"/>
                  </a:lnTo>
                  <a:lnTo>
                    <a:pt x="1802426" y="742375"/>
                  </a:lnTo>
                  <a:lnTo>
                    <a:pt x="1829790" y="702333"/>
                  </a:lnTo>
                  <a:lnTo>
                    <a:pt x="1839823" y="653300"/>
                  </a:lnTo>
                  <a:lnTo>
                    <a:pt x="1839823" y="125971"/>
                  </a:lnTo>
                  <a:lnTo>
                    <a:pt x="1829790" y="76938"/>
                  </a:lnTo>
                  <a:lnTo>
                    <a:pt x="1802426" y="36896"/>
                  </a:lnTo>
                  <a:lnTo>
                    <a:pt x="1761840" y="9899"/>
                  </a:lnTo>
                  <a:lnTo>
                    <a:pt x="17121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6" name="object 33">
              <a:extLst>
                <a:ext uri="{FF2B5EF4-FFF2-40B4-BE49-F238E27FC236}">
                  <a16:creationId xmlns:a16="http://schemas.microsoft.com/office/drawing/2014/main" id="{F9F86940-4C89-B53D-D342-ABD91BD517B1}"/>
                </a:ext>
              </a:extLst>
            </p:cNvPr>
            <p:cNvSpPr/>
            <p:nvPr/>
          </p:nvSpPr>
          <p:spPr>
            <a:xfrm>
              <a:off x="9879225" y="5106918"/>
              <a:ext cx="1840230" cy="779780"/>
            </a:xfrm>
            <a:custGeom>
              <a:avLst/>
              <a:gdLst/>
              <a:ahLst/>
              <a:cxnLst/>
              <a:rect l="l" t="t" r="r" b="b"/>
              <a:pathLst>
                <a:path w="1840229" h="779779">
                  <a:moveTo>
                    <a:pt x="1712137" y="779272"/>
                  </a:moveTo>
                  <a:lnTo>
                    <a:pt x="127685" y="779272"/>
                  </a:lnTo>
                  <a:lnTo>
                    <a:pt x="77988" y="769372"/>
                  </a:lnTo>
                  <a:lnTo>
                    <a:pt x="37401" y="742375"/>
                  </a:lnTo>
                  <a:lnTo>
                    <a:pt x="10035" y="702333"/>
                  </a:lnTo>
                  <a:lnTo>
                    <a:pt x="0" y="653300"/>
                  </a:lnTo>
                  <a:lnTo>
                    <a:pt x="0" y="125971"/>
                  </a:lnTo>
                  <a:lnTo>
                    <a:pt x="10035" y="76938"/>
                  </a:lnTo>
                  <a:lnTo>
                    <a:pt x="37401" y="36896"/>
                  </a:lnTo>
                  <a:lnTo>
                    <a:pt x="77988" y="9899"/>
                  </a:lnTo>
                  <a:lnTo>
                    <a:pt x="127685" y="0"/>
                  </a:lnTo>
                  <a:lnTo>
                    <a:pt x="1712137" y="0"/>
                  </a:lnTo>
                  <a:lnTo>
                    <a:pt x="1761840" y="9899"/>
                  </a:lnTo>
                  <a:lnTo>
                    <a:pt x="1802426" y="36896"/>
                  </a:lnTo>
                  <a:lnTo>
                    <a:pt x="1829790" y="76938"/>
                  </a:lnTo>
                  <a:lnTo>
                    <a:pt x="1839823" y="125971"/>
                  </a:lnTo>
                  <a:lnTo>
                    <a:pt x="1839823" y="653300"/>
                  </a:lnTo>
                  <a:lnTo>
                    <a:pt x="1829790" y="702333"/>
                  </a:lnTo>
                  <a:lnTo>
                    <a:pt x="1802426" y="742375"/>
                  </a:lnTo>
                  <a:lnTo>
                    <a:pt x="1761840" y="769372"/>
                  </a:lnTo>
                  <a:lnTo>
                    <a:pt x="1712137" y="779272"/>
                  </a:lnTo>
                  <a:close/>
                </a:path>
              </a:pathLst>
            </a:custGeom>
            <a:ln w="25400">
              <a:solidFill>
                <a:srgbClr val="6F8EA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57" name="object 34">
            <a:extLst>
              <a:ext uri="{FF2B5EF4-FFF2-40B4-BE49-F238E27FC236}">
                <a16:creationId xmlns:a16="http://schemas.microsoft.com/office/drawing/2014/main" id="{1551C347-A917-9263-332C-F2FBD081C52E}"/>
              </a:ext>
            </a:extLst>
          </p:cNvPr>
          <p:cNvGrpSpPr/>
          <p:nvPr/>
        </p:nvGrpSpPr>
        <p:grpSpPr>
          <a:xfrm>
            <a:off x="7304230" y="3255253"/>
            <a:ext cx="1840230" cy="779780"/>
            <a:chOff x="9879225" y="2363718"/>
            <a:chExt cx="1840230" cy="779780"/>
          </a:xfrm>
        </p:grpSpPr>
        <p:sp>
          <p:nvSpPr>
            <p:cNvPr id="58" name="object 35">
              <a:extLst>
                <a:ext uri="{FF2B5EF4-FFF2-40B4-BE49-F238E27FC236}">
                  <a16:creationId xmlns:a16="http://schemas.microsoft.com/office/drawing/2014/main" id="{BA80421B-0954-0E4A-CE14-B58CE6D770D9}"/>
                </a:ext>
              </a:extLst>
            </p:cNvPr>
            <p:cNvSpPr/>
            <p:nvPr/>
          </p:nvSpPr>
          <p:spPr>
            <a:xfrm>
              <a:off x="9879225" y="2363718"/>
              <a:ext cx="1840230" cy="779780"/>
            </a:xfrm>
            <a:custGeom>
              <a:avLst/>
              <a:gdLst/>
              <a:ahLst/>
              <a:cxnLst/>
              <a:rect l="l" t="t" r="r" b="b"/>
              <a:pathLst>
                <a:path w="1840229" h="779780">
                  <a:moveTo>
                    <a:pt x="1712137" y="0"/>
                  </a:moveTo>
                  <a:lnTo>
                    <a:pt x="127685" y="0"/>
                  </a:lnTo>
                  <a:lnTo>
                    <a:pt x="77988" y="9899"/>
                  </a:lnTo>
                  <a:lnTo>
                    <a:pt x="37401" y="36896"/>
                  </a:lnTo>
                  <a:lnTo>
                    <a:pt x="10035" y="76938"/>
                  </a:lnTo>
                  <a:lnTo>
                    <a:pt x="0" y="125971"/>
                  </a:lnTo>
                  <a:lnTo>
                    <a:pt x="0" y="653300"/>
                  </a:lnTo>
                  <a:lnTo>
                    <a:pt x="10035" y="702333"/>
                  </a:lnTo>
                  <a:lnTo>
                    <a:pt x="37401" y="742375"/>
                  </a:lnTo>
                  <a:lnTo>
                    <a:pt x="77988" y="769372"/>
                  </a:lnTo>
                  <a:lnTo>
                    <a:pt x="127685" y="779272"/>
                  </a:lnTo>
                  <a:lnTo>
                    <a:pt x="1712137" y="779272"/>
                  </a:lnTo>
                  <a:lnTo>
                    <a:pt x="1761840" y="769372"/>
                  </a:lnTo>
                  <a:lnTo>
                    <a:pt x="1802426" y="742375"/>
                  </a:lnTo>
                  <a:lnTo>
                    <a:pt x="1829790" y="702333"/>
                  </a:lnTo>
                  <a:lnTo>
                    <a:pt x="1839823" y="653300"/>
                  </a:lnTo>
                  <a:lnTo>
                    <a:pt x="1839823" y="125971"/>
                  </a:lnTo>
                  <a:lnTo>
                    <a:pt x="1829790" y="76938"/>
                  </a:lnTo>
                  <a:lnTo>
                    <a:pt x="1802426" y="36896"/>
                  </a:lnTo>
                  <a:lnTo>
                    <a:pt x="1761840" y="9899"/>
                  </a:lnTo>
                  <a:lnTo>
                    <a:pt x="17121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9" name="object 37">
              <a:extLst>
                <a:ext uri="{FF2B5EF4-FFF2-40B4-BE49-F238E27FC236}">
                  <a16:creationId xmlns:a16="http://schemas.microsoft.com/office/drawing/2014/main" id="{27DEE9A3-346A-F5BF-95E3-4D73A4DC4499}"/>
                </a:ext>
              </a:extLst>
            </p:cNvPr>
            <p:cNvSpPr/>
            <p:nvPr/>
          </p:nvSpPr>
          <p:spPr>
            <a:xfrm>
              <a:off x="9879225" y="2363718"/>
              <a:ext cx="1840230" cy="779780"/>
            </a:xfrm>
            <a:custGeom>
              <a:avLst/>
              <a:gdLst/>
              <a:ahLst/>
              <a:cxnLst/>
              <a:rect l="l" t="t" r="r" b="b"/>
              <a:pathLst>
                <a:path w="1840229" h="779780">
                  <a:moveTo>
                    <a:pt x="1712137" y="779272"/>
                  </a:moveTo>
                  <a:lnTo>
                    <a:pt x="127685" y="779272"/>
                  </a:lnTo>
                  <a:lnTo>
                    <a:pt x="77988" y="769372"/>
                  </a:lnTo>
                  <a:lnTo>
                    <a:pt x="37401" y="742375"/>
                  </a:lnTo>
                  <a:lnTo>
                    <a:pt x="10035" y="702333"/>
                  </a:lnTo>
                  <a:lnTo>
                    <a:pt x="0" y="653300"/>
                  </a:lnTo>
                  <a:lnTo>
                    <a:pt x="0" y="125971"/>
                  </a:lnTo>
                  <a:lnTo>
                    <a:pt x="10035" y="76938"/>
                  </a:lnTo>
                  <a:lnTo>
                    <a:pt x="37401" y="36896"/>
                  </a:lnTo>
                  <a:lnTo>
                    <a:pt x="77988" y="9899"/>
                  </a:lnTo>
                  <a:lnTo>
                    <a:pt x="127685" y="0"/>
                  </a:lnTo>
                  <a:lnTo>
                    <a:pt x="1712137" y="0"/>
                  </a:lnTo>
                  <a:lnTo>
                    <a:pt x="1761840" y="9899"/>
                  </a:lnTo>
                  <a:lnTo>
                    <a:pt x="1802426" y="36896"/>
                  </a:lnTo>
                  <a:lnTo>
                    <a:pt x="1829790" y="76938"/>
                  </a:lnTo>
                  <a:lnTo>
                    <a:pt x="1839823" y="125971"/>
                  </a:lnTo>
                  <a:lnTo>
                    <a:pt x="1839823" y="653300"/>
                  </a:lnTo>
                  <a:lnTo>
                    <a:pt x="1829790" y="702333"/>
                  </a:lnTo>
                  <a:lnTo>
                    <a:pt x="1802426" y="742375"/>
                  </a:lnTo>
                  <a:lnTo>
                    <a:pt x="1761840" y="769372"/>
                  </a:lnTo>
                  <a:lnTo>
                    <a:pt x="1712137" y="779272"/>
                  </a:lnTo>
                  <a:close/>
                </a:path>
              </a:pathLst>
            </a:custGeom>
            <a:ln w="25400">
              <a:solidFill>
                <a:srgbClr val="6F8EA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0" name="object 38">
            <a:extLst>
              <a:ext uri="{FF2B5EF4-FFF2-40B4-BE49-F238E27FC236}">
                <a16:creationId xmlns:a16="http://schemas.microsoft.com/office/drawing/2014/main" id="{0BEE69C4-8E3C-4466-2298-0EA12637EF3F}"/>
              </a:ext>
            </a:extLst>
          </p:cNvPr>
          <p:cNvSpPr txBox="1"/>
          <p:nvPr/>
        </p:nvSpPr>
        <p:spPr>
          <a:xfrm>
            <a:off x="7343608" y="1964283"/>
            <a:ext cx="137604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solidFill>
                  <a:srgbClr val="A3A2A4"/>
                </a:solidFill>
                <a:latin typeface="Tahoma"/>
                <a:cs typeface="Tahoma"/>
              </a:rPr>
              <a:t>S</a:t>
            </a:r>
            <a:r>
              <a:rPr sz="1500" spc="5" dirty="0">
                <a:solidFill>
                  <a:srgbClr val="A3A2A4"/>
                </a:solidFill>
                <a:latin typeface="Tahoma"/>
                <a:cs typeface="Tahoma"/>
              </a:rPr>
              <a:t>ome</a:t>
            </a:r>
            <a:r>
              <a:rPr sz="1500" spc="-95" dirty="0">
                <a:solidFill>
                  <a:srgbClr val="A3A2A4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A3A2A4"/>
                </a:solidFill>
                <a:latin typeface="Tahoma"/>
                <a:cs typeface="Tahoma"/>
              </a:rPr>
              <a:t>e</a:t>
            </a:r>
            <a:r>
              <a:rPr sz="1500" spc="-25" dirty="0">
                <a:solidFill>
                  <a:srgbClr val="A3A2A4"/>
                </a:solidFill>
                <a:latin typeface="Tahoma"/>
                <a:cs typeface="Tahoma"/>
              </a:rPr>
              <a:t>xamples:</a:t>
            </a:r>
            <a:endParaRPr sz="1500" dirty="0">
              <a:latin typeface="Tahoma"/>
              <a:cs typeface="Tahoma"/>
            </a:endParaRPr>
          </a:p>
        </p:txBody>
      </p:sp>
      <p:pic>
        <p:nvPicPr>
          <p:cNvPr id="61" name="Immagine 60" descr="Immagine che contiene testo, giallo, logo, Carattere&#10;&#10;Descrizione generata automaticamente">
            <a:extLst>
              <a:ext uri="{FF2B5EF4-FFF2-40B4-BE49-F238E27FC236}">
                <a16:creationId xmlns:a16="http://schemas.microsoft.com/office/drawing/2014/main" id="{D824B273-C432-A265-40AF-5B27B0F4B7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279" y="2375714"/>
            <a:ext cx="1588675" cy="624282"/>
          </a:xfrm>
          <a:prstGeom prst="rect">
            <a:avLst/>
          </a:prstGeom>
        </p:spPr>
      </p:pic>
      <p:grpSp>
        <p:nvGrpSpPr>
          <p:cNvPr id="63" name="object 25">
            <a:extLst>
              <a:ext uri="{FF2B5EF4-FFF2-40B4-BE49-F238E27FC236}">
                <a16:creationId xmlns:a16="http://schemas.microsoft.com/office/drawing/2014/main" id="{EF913EFD-3FF3-553A-0065-0230679F58D1}"/>
              </a:ext>
            </a:extLst>
          </p:cNvPr>
          <p:cNvGrpSpPr/>
          <p:nvPr/>
        </p:nvGrpSpPr>
        <p:grpSpPr>
          <a:xfrm>
            <a:off x="7303185" y="5169651"/>
            <a:ext cx="1840230" cy="779780"/>
            <a:chOff x="9879225" y="3278118"/>
            <a:chExt cx="1840230" cy="779780"/>
          </a:xfrm>
        </p:grpSpPr>
        <p:sp>
          <p:nvSpPr>
            <p:cNvPr id="64" name="object 26">
              <a:extLst>
                <a:ext uri="{FF2B5EF4-FFF2-40B4-BE49-F238E27FC236}">
                  <a16:creationId xmlns:a16="http://schemas.microsoft.com/office/drawing/2014/main" id="{566CB987-E8BD-61BE-BA8E-BFC30E759105}"/>
                </a:ext>
              </a:extLst>
            </p:cNvPr>
            <p:cNvSpPr/>
            <p:nvPr/>
          </p:nvSpPr>
          <p:spPr>
            <a:xfrm>
              <a:off x="9879225" y="3278118"/>
              <a:ext cx="1840230" cy="779780"/>
            </a:xfrm>
            <a:custGeom>
              <a:avLst/>
              <a:gdLst/>
              <a:ahLst/>
              <a:cxnLst/>
              <a:rect l="l" t="t" r="r" b="b"/>
              <a:pathLst>
                <a:path w="1840229" h="779779">
                  <a:moveTo>
                    <a:pt x="1712137" y="0"/>
                  </a:moveTo>
                  <a:lnTo>
                    <a:pt x="127685" y="0"/>
                  </a:lnTo>
                  <a:lnTo>
                    <a:pt x="77988" y="9899"/>
                  </a:lnTo>
                  <a:lnTo>
                    <a:pt x="37401" y="36896"/>
                  </a:lnTo>
                  <a:lnTo>
                    <a:pt x="10035" y="76938"/>
                  </a:lnTo>
                  <a:lnTo>
                    <a:pt x="0" y="125971"/>
                  </a:lnTo>
                  <a:lnTo>
                    <a:pt x="0" y="653300"/>
                  </a:lnTo>
                  <a:lnTo>
                    <a:pt x="10035" y="702333"/>
                  </a:lnTo>
                  <a:lnTo>
                    <a:pt x="37401" y="742375"/>
                  </a:lnTo>
                  <a:lnTo>
                    <a:pt x="77988" y="769372"/>
                  </a:lnTo>
                  <a:lnTo>
                    <a:pt x="127685" y="779272"/>
                  </a:lnTo>
                  <a:lnTo>
                    <a:pt x="1712137" y="779272"/>
                  </a:lnTo>
                  <a:lnTo>
                    <a:pt x="1761840" y="769372"/>
                  </a:lnTo>
                  <a:lnTo>
                    <a:pt x="1802426" y="742375"/>
                  </a:lnTo>
                  <a:lnTo>
                    <a:pt x="1829790" y="702333"/>
                  </a:lnTo>
                  <a:lnTo>
                    <a:pt x="1839823" y="653300"/>
                  </a:lnTo>
                  <a:lnTo>
                    <a:pt x="1839823" y="125971"/>
                  </a:lnTo>
                  <a:lnTo>
                    <a:pt x="1829790" y="76938"/>
                  </a:lnTo>
                  <a:lnTo>
                    <a:pt x="1802426" y="36896"/>
                  </a:lnTo>
                  <a:lnTo>
                    <a:pt x="1761840" y="9899"/>
                  </a:lnTo>
                  <a:lnTo>
                    <a:pt x="17121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5" name="object 28">
              <a:extLst>
                <a:ext uri="{FF2B5EF4-FFF2-40B4-BE49-F238E27FC236}">
                  <a16:creationId xmlns:a16="http://schemas.microsoft.com/office/drawing/2014/main" id="{B24082F4-2623-85B5-7B24-AB25C4D43C1F}"/>
                </a:ext>
              </a:extLst>
            </p:cNvPr>
            <p:cNvSpPr/>
            <p:nvPr/>
          </p:nvSpPr>
          <p:spPr>
            <a:xfrm>
              <a:off x="9879225" y="3278118"/>
              <a:ext cx="1840230" cy="779780"/>
            </a:xfrm>
            <a:custGeom>
              <a:avLst/>
              <a:gdLst/>
              <a:ahLst/>
              <a:cxnLst/>
              <a:rect l="l" t="t" r="r" b="b"/>
              <a:pathLst>
                <a:path w="1840229" h="779779">
                  <a:moveTo>
                    <a:pt x="1712137" y="779272"/>
                  </a:moveTo>
                  <a:lnTo>
                    <a:pt x="127685" y="779272"/>
                  </a:lnTo>
                  <a:lnTo>
                    <a:pt x="77988" y="769372"/>
                  </a:lnTo>
                  <a:lnTo>
                    <a:pt x="37401" y="742375"/>
                  </a:lnTo>
                  <a:lnTo>
                    <a:pt x="10035" y="702333"/>
                  </a:lnTo>
                  <a:lnTo>
                    <a:pt x="0" y="653300"/>
                  </a:lnTo>
                  <a:lnTo>
                    <a:pt x="0" y="125971"/>
                  </a:lnTo>
                  <a:lnTo>
                    <a:pt x="10035" y="76938"/>
                  </a:lnTo>
                  <a:lnTo>
                    <a:pt x="37401" y="36896"/>
                  </a:lnTo>
                  <a:lnTo>
                    <a:pt x="77988" y="9899"/>
                  </a:lnTo>
                  <a:lnTo>
                    <a:pt x="127685" y="0"/>
                  </a:lnTo>
                  <a:lnTo>
                    <a:pt x="1712137" y="0"/>
                  </a:lnTo>
                  <a:lnTo>
                    <a:pt x="1761840" y="9899"/>
                  </a:lnTo>
                  <a:lnTo>
                    <a:pt x="1802426" y="36896"/>
                  </a:lnTo>
                  <a:lnTo>
                    <a:pt x="1829790" y="76938"/>
                  </a:lnTo>
                  <a:lnTo>
                    <a:pt x="1839823" y="125971"/>
                  </a:lnTo>
                  <a:lnTo>
                    <a:pt x="1839823" y="653300"/>
                  </a:lnTo>
                  <a:lnTo>
                    <a:pt x="1829790" y="702333"/>
                  </a:lnTo>
                  <a:lnTo>
                    <a:pt x="1802426" y="742375"/>
                  </a:lnTo>
                  <a:lnTo>
                    <a:pt x="1761840" y="769372"/>
                  </a:lnTo>
                  <a:lnTo>
                    <a:pt x="1712137" y="779272"/>
                  </a:lnTo>
                  <a:close/>
                </a:path>
              </a:pathLst>
            </a:custGeom>
            <a:ln w="25400">
              <a:solidFill>
                <a:srgbClr val="6F8EA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66" name="Immagine 65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812C1AB2-829C-FDEC-4047-3CFBF408C6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91" y="5322287"/>
            <a:ext cx="1670490" cy="556830"/>
          </a:xfrm>
          <a:prstGeom prst="rect">
            <a:avLst/>
          </a:prstGeom>
        </p:spPr>
      </p:pic>
      <p:pic>
        <p:nvPicPr>
          <p:cNvPr id="67" name="Immagine 66" descr="Immagine che contiene testo, schermata, Carattere, Blu elettrico&#10;&#10;Descrizione generata automaticamente">
            <a:extLst>
              <a:ext uri="{FF2B5EF4-FFF2-40B4-BE49-F238E27FC236}">
                <a16:creationId xmlns:a16="http://schemas.microsoft.com/office/drawing/2014/main" id="{5C493C95-D64D-2EA3-3EE8-07E6F26314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064" y="2370965"/>
            <a:ext cx="1601484" cy="640594"/>
          </a:xfrm>
          <a:prstGeom prst="rect">
            <a:avLst/>
          </a:prstGeom>
        </p:spPr>
      </p:pic>
      <p:grpSp>
        <p:nvGrpSpPr>
          <p:cNvPr id="74" name="object 25">
            <a:extLst>
              <a:ext uri="{FF2B5EF4-FFF2-40B4-BE49-F238E27FC236}">
                <a16:creationId xmlns:a16="http://schemas.microsoft.com/office/drawing/2014/main" id="{2EA5AACC-C4F8-4783-A322-3B8D55167AEC}"/>
              </a:ext>
            </a:extLst>
          </p:cNvPr>
          <p:cNvGrpSpPr/>
          <p:nvPr/>
        </p:nvGrpSpPr>
        <p:grpSpPr>
          <a:xfrm>
            <a:off x="9743289" y="4200732"/>
            <a:ext cx="1840230" cy="779780"/>
            <a:chOff x="9879225" y="3278118"/>
            <a:chExt cx="1840230" cy="779780"/>
          </a:xfrm>
        </p:grpSpPr>
        <p:sp>
          <p:nvSpPr>
            <p:cNvPr id="75" name="object 26">
              <a:extLst>
                <a:ext uri="{FF2B5EF4-FFF2-40B4-BE49-F238E27FC236}">
                  <a16:creationId xmlns:a16="http://schemas.microsoft.com/office/drawing/2014/main" id="{8F783C95-F76B-434A-8D88-FD6007E6C27D}"/>
                </a:ext>
              </a:extLst>
            </p:cNvPr>
            <p:cNvSpPr/>
            <p:nvPr/>
          </p:nvSpPr>
          <p:spPr>
            <a:xfrm>
              <a:off x="9879225" y="3278118"/>
              <a:ext cx="1840230" cy="779780"/>
            </a:xfrm>
            <a:custGeom>
              <a:avLst/>
              <a:gdLst/>
              <a:ahLst/>
              <a:cxnLst/>
              <a:rect l="l" t="t" r="r" b="b"/>
              <a:pathLst>
                <a:path w="1840229" h="779779">
                  <a:moveTo>
                    <a:pt x="1712137" y="0"/>
                  </a:moveTo>
                  <a:lnTo>
                    <a:pt x="127685" y="0"/>
                  </a:lnTo>
                  <a:lnTo>
                    <a:pt x="77988" y="9899"/>
                  </a:lnTo>
                  <a:lnTo>
                    <a:pt x="37401" y="36896"/>
                  </a:lnTo>
                  <a:lnTo>
                    <a:pt x="10035" y="76938"/>
                  </a:lnTo>
                  <a:lnTo>
                    <a:pt x="0" y="125971"/>
                  </a:lnTo>
                  <a:lnTo>
                    <a:pt x="0" y="653300"/>
                  </a:lnTo>
                  <a:lnTo>
                    <a:pt x="10035" y="702333"/>
                  </a:lnTo>
                  <a:lnTo>
                    <a:pt x="37401" y="742375"/>
                  </a:lnTo>
                  <a:lnTo>
                    <a:pt x="77988" y="769372"/>
                  </a:lnTo>
                  <a:lnTo>
                    <a:pt x="127685" y="779272"/>
                  </a:lnTo>
                  <a:lnTo>
                    <a:pt x="1712137" y="779272"/>
                  </a:lnTo>
                  <a:lnTo>
                    <a:pt x="1761840" y="769372"/>
                  </a:lnTo>
                  <a:lnTo>
                    <a:pt x="1802426" y="742375"/>
                  </a:lnTo>
                  <a:lnTo>
                    <a:pt x="1829790" y="702333"/>
                  </a:lnTo>
                  <a:lnTo>
                    <a:pt x="1839823" y="653300"/>
                  </a:lnTo>
                  <a:lnTo>
                    <a:pt x="1839823" y="125971"/>
                  </a:lnTo>
                  <a:lnTo>
                    <a:pt x="1829790" y="76938"/>
                  </a:lnTo>
                  <a:lnTo>
                    <a:pt x="1802426" y="36896"/>
                  </a:lnTo>
                  <a:lnTo>
                    <a:pt x="1761840" y="9899"/>
                  </a:lnTo>
                  <a:lnTo>
                    <a:pt x="17121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6" name="object 28">
              <a:extLst>
                <a:ext uri="{FF2B5EF4-FFF2-40B4-BE49-F238E27FC236}">
                  <a16:creationId xmlns:a16="http://schemas.microsoft.com/office/drawing/2014/main" id="{6ED0A17B-BBDB-48DA-B1D9-5E19F6E5119E}"/>
                </a:ext>
              </a:extLst>
            </p:cNvPr>
            <p:cNvSpPr/>
            <p:nvPr/>
          </p:nvSpPr>
          <p:spPr>
            <a:xfrm>
              <a:off x="9879225" y="3278118"/>
              <a:ext cx="1840230" cy="779780"/>
            </a:xfrm>
            <a:custGeom>
              <a:avLst/>
              <a:gdLst/>
              <a:ahLst/>
              <a:cxnLst/>
              <a:rect l="l" t="t" r="r" b="b"/>
              <a:pathLst>
                <a:path w="1840229" h="779779">
                  <a:moveTo>
                    <a:pt x="1712137" y="779272"/>
                  </a:moveTo>
                  <a:lnTo>
                    <a:pt x="127685" y="779272"/>
                  </a:lnTo>
                  <a:lnTo>
                    <a:pt x="77988" y="769372"/>
                  </a:lnTo>
                  <a:lnTo>
                    <a:pt x="37401" y="742375"/>
                  </a:lnTo>
                  <a:lnTo>
                    <a:pt x="10035" y="702333"/>
                  </a:lnTo>
                  <a:lnTo>
                    <a:pt x="0" y="653300"/>
                  </a:lnTo>
                  <a:lnTo>
                    <a:pt x="0" y="125971"/>
                  </a:lnTo>
                  <a:lnTo>
                    <a:pt x="10035" y="76938"/>
                  </a:lnTo>
                  <a:lnTo>
                    <a:pt x="37401" y="36896"/>
                  </a:lnTo>
                  <a:lnTo>
                    <a:pt x="77988" y="9899"/>
                  </a:lnTo>
                  <a:lnTo>
                    <a:pt x="127685" y="0"/>
                  </a:lnTo>
                  <a:lnTo>
                    <a:pt x="1712137" y="0"/>
                  </a:lnTo>
                  <a:lnTo>
                    <a:pt x="1761840" y="9899"/>
                  </a:lnTo>
                  <a:lnTo>
                    <a:pt x="1802426" y="36896"/>
                  </a:lnTo>
                  <a:lnTo>
                    <a:pt x="1829790" y="76938"/>
                  </a:lnTo>
                  <a:lnTo>
                    <a:pt x="1839823" y="125971"/>
                  </a:lnTo>
                  <a:lnTo>
                    <a:pt x="1839823" y="653300"/>
                  </a:lnTo>
                  <a:lnTo>
                    <a:pt x="1829790" y="702333"/>
                  </a:lnTo>
                  <a:lnTo>
                    <a:pt x="1802426" y="742375"/>
                  </a:lnTo>
                  <a:lnTo>
                    <a:pt x="1761840" y="769372"/>
                  </a:lnTo>
                  <a:lnTo>
                    <a:pt x="1712137" y="779272"/>
                  </a:lnTo>
                  <a:close/>
                </a:path>
              </a:pathLst>
            </a:custGeom>
            <a:ln w="25400">
              <a:solidFill>
                <a:srgbClr val="6F8EA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77" name="Immagine 76" descr="Immagine che contiene Carattere, logo, simbolo, Blu elettrico&#10;&#10;Descrizione generata automaticamente">
            <a:extLst>
              <a:ext uri="{FF2B5EF4-FFF2-40B4-BE49-F238E27FC236}">
                <a16:creationId xmlns:a16="http://schemas.microsoft.com/office/drawing/2014/main" id="{885AE918-DEF0-4ADB-B1EE-9BD57D4768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67" y="4314672"/>
            <a:ext cx="1798826" cy="513950"/>
          </a:xfrm>
          <a:prstGeom prst="rect">
            <a:avLst/>
          </a:prstGeom>
        </p:spPr>
      </p:pic>
      <p:grpSp>
        <p:nvGrpSpPr>
          <p:cNvPr id="78" name="object 25">
            <a:extLst>
              <a:ext uri="{FF2B5EF4-FFF2-40B4-BE49-F238E27FC236}">
                <a16:creationId xmlns:a16="http://schemas.microsoft.com/office/drawing/2014/main" id="{CFC8C9FF-729D-4A87-BB34-BF144910DDF3}"/>
              </a:ext>
            </a:extLst>
          </p:cNvPr>
          <p:cNvGrpSpPr/>
          <p:nvPr/>
        </p:nvGrpSpPr>
        <p:grpSpPr>
          <a:xfrm>
            <a:off x="9743289" y="5164691"/>
            <a:ext cx="1840230" cy="779780"/>
            <a:chOff x="9879225" y="3278118"/>
            <a:chExt cx="1840230" cy="779780"/>
          </a:xfrm>
        </p:grpSpPr>
        <p:sp>
          <p:nvSpPr>
            <p:cNvPr id="79" name="object 26">
              <a:extLst>
                <a:ext uri="{FF2B5EF4-FFF2-40B4-BE49-F238E27FC236}">
                  <a16:creationId xmlns:a16="http://schemas.microsoft.com/office/drawing/2014/main" id="{C0D06064-85DA-4210-814B-ED4EBA660E08}"/>
                </a:ext>
              </a:extLst>
            </p:cNvPr>
            <p:cNvSpPr/>
            <p:nvPr/>
          </p:nvSpPr>
          <p:spPr>
            <a:xfrm>
              <a:off x="9879225" y="3278118"/>
              <a:ext cx="1840230" cy="779780"/>
            </a:xfrm>
            <a:custGeom>
              <a:avLst/>
              <a:gdLst/>
              <a:ahLst/>
              <a:cxnLst/>
              <a:rect l="l" t="t" r="r" b="b"/>
              <a:pathLst>
                <a:path w="1840229" h="779779">
                  <a:moveTo>
                    <a:pt x="1712137" y="0"/>
                  </a:moveTo>
                  <a:lnTo>
                    <a:pt x="127685" y="0"/>
                  </a:lnTo>
                  <a:lnTo>
                    <a:pt x="77988" y="9899"/>
                  </a:lnTo>
                  <a:lnTo>
                    <a:pt x="37401" y="36896"/>
                  </a:lnTo>
                  <a:lnTo>
                    <a:pt x="10035" y="76938"/>
                  </a:lnTo>
                  <a:lnTo>
                    <a:pt x="0" y="125971"/>
                  </a:lnTo>
                  <a:lnTo>
                    <a:pt x="0" y="653300"/>
                  </a:lnTo>
                  <a:lnTo>
                    <a:pt x="10035" y="702333"/>
                  </a:lnTo>
                  <a:lnTo>
                    <a:pt x="37401" y="742375"/>
                  </a:lnTo>
                  <a:lnTo>
                    <a:pt x="77988" y="769372"/>
                  </a:lnTo>
                  <a:lnTo>
                    <a:pt x="127685" y="779272"/>
                  </a:lnTo>
                  <a:lnTo>
                    <a:pt x="1712137" y="779272"/>
                  </a:lnTo>
                  <a:lnTo>
                    <a:pt x="1761840" y="769372"/>
                  </a:lnTo>
                  <a:lnTo>
                    <a:pt x="1802426" y="742375"/>
                  </a:lnTo>
                  <a:lnTo>
                    <a:pt x="1829790" y="702333"/>
                  </a:lnTo>
                  <a:lnTo>
                    <a:pt x="1839823" y="653300"/>
                  </a:lnTo>
                  <a:lnTo>
                    <a:pt x="1839823" y="125971"/>
                  </a:lnTo>
                  <a:lnTo>
                    <a:pt x="1829790" y="76938"/>
                  </a:lnTo>
                  <a:lnTo>
                    <a:pt x="1802426" y="36896"/>
                  </a:lnTo>
                  <a:lnTo>
                    <a:pt x="1761840" y="9899"/>
                  </a:lnTo>
                  <a:lnTo>
                    <a:pt x="17121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0" name="object 28">
              <a:extLst>
                <a:ext uri="{FF2B5EF4-FFF2-40B4-BE49-F238E27FC236}">
                  <a16:creationId xmlns:a16="http://schemas.microsoft.com/office/drawing/2014/main" id="{8652C2F1-F4E5-4AB9-8A12-A51D48BBF609}"/>
                </a:ext>
              </a:extLst>
            </p:cNvPr>
            <p:cNvSpPr/>
            <p:nvPr/>
          </p:nvSpPr>
          <p:spPr>
            <a:xfrm>
              <a:off x="9879225" y="3278118"/>
              <a:ext cx="1840230" cy="779780"/>
            </a:xfrm>
            <a:custGeom>
              <a:avLst/>
              <a:gdLst/>
              <a:ahLst/>
              <a:cxnLst/>
              <a:rect l="l" t="t" r="r" b="b"/>
              <a:pathLst>
                <a:path w="1840229" h="779779">
                  <a:moveTo>
                    <a:pt x="1712137" y="779272"/>
                  </a:moveTo>
                  <a:lnTo>
                    <a:pt x="127685" y="779272"/>
                  </a:lnTo>
                  <a:lnTo>
                    <a:pt x="77988" y="769372"/>
                  </a:lnTo>
                  <a:lnTo>
                    <a:pt x="37401" y="742375"/>
                  </a:lnTo>
                  <a:lnTo>
                    <a:pt x="10035" y="702333"/>
                  </a:lnTo>
                  <a:lnTo>
                    <a:pt x="0" y="653300"/>
                  </a:lnTo>
                  <a:lnTo>
                    <a:pt x="0" y="125971"/>
                  </a:lnTo>
                  <a:lnTo>
                    <a:pt x="10035" y="76938"/>
                  </a:lnTo>
                  <a:lnTo>
                    <a:pt x="37401" y="36896"/>
                  </a:lnTo>
                  <a:lnTo>
                    <a:pt x="77988" y="9899"/>
                  </a:lnTo>
                  <a:lnTo>
                    <a:pt x="127685" y="0"/>
                  </a:lnTo>
                  <a:lnTo>
                    <a:pt x="1712137" y="0"/>
                  </a:lnTo>
                  <a:lnTo>
                    <a:pt x="1761840" y="9899"/>
                  </a:lnTo>
                  <a:lnTo>
                    <a:pt x="1802426" y="36896"/>
                  </a:lnTo>
                  <a:lnTo>
                    <a:pt x="1829790" y="76938"/>
                  </a:lnTo>
                  <a:lnTo>
                    <a:pt x="1839823" y="125971"/>
                  </a:lnTo>
                  <a:lnTo>
                    <a:pt x="1839823" y="653300"/>
                  </a:lnTo>
                  <a:lnTo>
                    <a:pt x="1829790" y="702333"/>
                  </a:lnTo>
                  <a:lnTo>
                    <a:pt x="1802426" y="742375"/>
                  </a:lnTo>
                  <a:lnTo>
                    <a:pt x="1761840" y="769372"/>
                  </a:lnTo>
                  <a:lnTo>
                    <a:pt x="1712137" y="779272"/>
                  </a:lnTo>
                  <a:close/>
                </a:path>
              </a:pathLst>
            </a:custGeom>
            <a:ln w="25400">
              <a:solidFill>
                <a:srgbClr val="6F8EA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25" name="Immagine 24">
            <a:extLst>
              <a:ext uri="{FF2B5EF4-FFF2-40B4-BE49-F238E27FC236}">
                <a16:creationId xmlns:a16="http://schemas.microsoft.com/office/drawing/2014/main" id="{72188A5C-F524-4688-9DFF-F41BC956829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7" b="18351"/>
          <a:stretch/>
        </p:blipFill>
        <p:spPr>
          <a:xfrm>
            <a:off x="7477688" y="3322546"/>
            <a:ext cx="1529493" cy="671890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8AB90147-8951-4C4E-BFD8-6A7D63F3896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8" r="-1987" b="25450"/>
          <a:stretch/>
        </p:blipFill>
        <p:spPr>
          <a:xfrm>
            <a:off x="9790176" y="5306400"/>
            <a:ext cx="1764880" cy="543114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F53E5B31-6065-45E2-8813-77FA0F7875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660" y="4280941"/>
            <a:ext cx="1459733" cy="668188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44262E72-9541-4482-9D89-C637CAA21CA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989" y="3286803"/>
            <a:ext cx="976908" cy="70609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8CF2854-18C5-7317-F084-F8E8851B4DA6}"/>
              </a:ext>
            </a:extLst>
          </p:cNvPr>
          <p:cNvSpPr txBox="1"/>
          <p:nvPr/>
        </p:nvSpPr>
        <p:spPr>
          <a:xfrm>
            <a:off x="1150300" y="1469588"/>
            <a:ext cx="18643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0" spc="-5" dirty="0">
                <a:solidFill>
                  <a:schemeClr val="accent3">
                    <a:lumMod val="50000"/>
                  </a:schemeClr>
                </a:solidFill>
                <a:latin typeface="Lato Medium"/>
                <a:cs typeface="Lato Medium"/>
              </a:rPr>
              <a:t>National</a:t>
            </a:r>
            <a:r>
              <a:rPr lang="en-US" sz="1200" b="0" spc="-30" dirty="0">
                <a:solidFill>
                  <a:schemeClr val="accent3">
                    <a:lumMod val="50000"/>
                  </a:schemeClr>
                </a:solidFill>
                <a:latin typeface="Lato Medium"/>
                <a:cs typeface="Lato Medium"/>
              </a:rPr>
              <a:t> </a:t>
            </a:r>
            <a:r>
              <a:rPr lang="en-US" sz="1200" b="0" spc="-5" dirty="0">
                <a:solidFill>
                  <a:schemeClr val="accent3">
                    <a:lumMod val="50000"/>
                  </a:schemeClr>
                </a:solidFill>
                <a:latin typeface="Lato Medium"/>
                <a:cs typeface="Lato Medium"/>
              </a:rPr>
              <a:t>projects</a:t>
            </a:r>
            <a:endParaRPr lang="en-US" sz="1200" dirty="0">
              <a:solidFill>
                <a:schemeClr val="accent3">
                  <a:lumMod val="50000"/>
                </a:schemeClr>
              </a:solidFill>
              <a:latin typeface="Lato Medium"/>
              <a:cs typeface="Lato Medium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1571A1-416E-9DFC-C574-EE77169F856E}"/>
              </a:ext>
            </a:extLst>
          </p:cNvPr>
          <p:cNvSpPr txBox="1"/>
          <p:nvPr/>
        </p:nvSpPr>
        <p:spPr>
          <a:xfrm>
            <a:off x="1549923" y="3720539"/>
            <a:ext cx="1864334" cy="474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0" spc="-5" dirty="0">
                <a:solidFill>
                  <a:schemeClr val="accent3">
                    <a:lumMod val="50000"/>
                  </a:schemeClr>
                </a:solidFill>
                <a:latin typeface="Lato Medium"/>
                <a:cs typeface="Lato Medium"/>
              </a:rPr>
              <a:t>International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0" spc="-5" dirty="0">
                <a:solidFill>
                  <a:schemeClr val="accent3">
                    <a:lumMod val="50000"/>
                  </a:schemeClr>
                </a:solidFill>
                <a:latin typeface="Lato Medium"/>
                <a:cs typeface="Lato Medium"/>
              </a:rPr>
              <a:t>projects</a:t>
            </a:r>
            <a:endParaRPr lang="en-US" sz="1200" dirty="0">
              <a:solidFill>
                <a:schemeClr val="accent3">
                  <a:lumMod val="50000"/>
                </a:schemeClr>
              </a:solidFill>
              <a:latin typeface="Lato Medium"/>
              <a:cs typeface="Lato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44BB7323-4C03-4408-BD37-5C8E20D0C7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84478"/>
            <a:ext cx="930910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114" dirty="0"/>
              <a:t>RESEARCH CONTRACTS</a:t>
            </a:r>
            <a:br>
              <a:rPr lang="en-US" spc="-114" dirty="0"/>
            </a:br>
            <a:r>
              <a:rPr lang="en-US" sz="2200" spc="-70" dirty="0">
                <a:solidFill>
                  <a:srgbClr val="A3A2A4"/>
                </a:solidFill>
              </a:rPr>
              <a:t>2024</a:t>
            </a:r>
            <a:endParaRPr sz="2200" spc="-114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B3C5D2-F3FF-934C-9655-F069922D50FD}"/>
              </a:ext>
            </a:extLst>
          </p:cNvPr>
          <p:cNvSpPr txBox="1"/>
          <p:nvPr/>
        </p:nvSpPr>
        <p:spPr>
          <a:xfrm>
            <a:off x="9598964" y="5334000"/>
            <a:ext cx="190584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spc="-150" dirty="0"/>
              <a:t>OUR PARTNERS</a:t>
            </a:r>
            <a:endParaRPr lang="en-150" sz="2400" spc="-1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B951FD-9A53-AA2E-B611-3FAF49E2B0BB}"/>
              </a:ext>
            </a:extLst>
          </p:cNvPr>
          <p:cNvSpPr txBox="1"/>
          <p:nvPr/>
        </p:nvSpPr>
        <p:spPr>
          <a:xfrm>
            <a:off x="381000" y="2674947"/>
            <a:ext cx="41148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dirty="0">
                <a:latin typeface="Brandon Grotesque Medium" panose="020B0603020203060202" pitchFamily="34" charset="0"/>
                <a:cs typeface="Lato Medium"/>
              </a:rPr>
              <a:t>Nr. 104 </a:t>
            </a:r>
            <a:r>
              <a:rPr lang="it-IT" sz="3600" b="1" dirty="0" err="1">
                <a:latin typeface="Brandon Grotesque Medium" panose="020B0603020203060202" pitchFamily="34" charset="0"/>
                <a:cs typeface="Lato Medium"/>
              </a:rPr>
              <a:t>research</a:t>
            </a:r>
            <a:r>
              <a:rPr lang="it-IT" sz="3600" b="1" dirty="0">
                <a:latin typeface="Brandon Grotesque Medium" panose="020B0603020203060202" pitchFamily="34" charset="0"/>
                <a:cs typeface="Lato Medium"/>
              </a:rPr>
              <a:t> </a:t>
            </a:r>
            <a:r>
              <a:rPr lang="it-IT" sz="3600" b="1" dirty="0" err="1">
                <a:latin typeface="Brandon Grotesque Medium" panose="020B0603020203060202" pitchFamily="34" charset="0"/>
                <a:cs typeface="Lato Medium"/>
              </a:rPr>
              <a:t>actuating</a:t>
            </a:r>
            <a:r>
              <a:rPr lang="it-IT" sz="3600" b="1" dirty="0">
                <a:latin typeface="Brandon Grotesque Medium" panose="020B0603020203060202" pitchFamily="34" charset="0"/>
                <a:cs typeface="Lato Medium"/>
              </a:rPr>
              <a:t> </a:t>
            </a:r>
            <a:r>
              <a:rPr lang="it-IT" sz="3600" b="1" dirty="0" err="1">
                <a:latin typeface="Brandon Grotesque Medium" panose="020B0603020203060202" pitchFamily="34" charset="0"/>
                <a:cs typeface="Lato Medium"/>
              </a:rPr>
              <a:t>contracts</a:t>
            </a:r>
            <a:endParaRPr lang="it-IT" sz="3600" b="1" dirty="0">
              <a:latin typeface="Brandon Grotesque Medium" panose="020B0603020203060202" pitchFamily="34" charset="0"/>
              <a:cs typeface="Lato Medium"/>
            </a:endParaRPr>
          </a:p>
          <a:p>
            <a:r>
              <a:rPr lang="it-IT" sz="2000" dirty="0">
                <a:solidFill>
                  <a:schemeClr val="accent6">
                    <a:lumMod val="75000"/>
                  </a:schemeClr>
                </a:solidFill>
                <a:latin typeface="Lato Medium"/>
                <a:cs typeface="Lato Medium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0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84478"/>
            <a:ext cx="435610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70" dirty="0"/>
              <a:t>P</a:t>
            </a:r>
            <a:r>
              <a:rPr spc="-185" dirty="0"/>
              <a:t>h</a:t>
            </a:r>
            <a:r>
              <a:rPr spc="-114" dirty="0"/>
              <a:t>D PROGRAMS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85213" y="1812872"/>
            <a:ext cx="4780280" cy="1243387"/>
            <a:chOff x="585213" y="1812871"/>
            <a:chExt cx="4805680" cy="2748915"/>
          </a:xfrm>
          <a:effectLst/>
        </p:grpSpPr>
        <p:sp>
          <p:nvSpPr>
            <p:cNvPr id="4" name="object 4"/>
            <p:cNvSpPr/>
            <p:nvPr/>
          </p:nvSpPr>
          <p:spPr>
            <a:xfrm>
              <a:off x="597913" y="1825571"/>
              <a:ext cx="4780280" cy="2723515"/>
            </a:xfrm>
            <a:custGeom>
              <a:avLst/>
              <a:gdLst/>
              <a:ahLst/>
              <a:cxnLst/>
              <a:rect l="l" t="t" r="r" b="b"/>
              <a:pathLst>
                <a:path w="4780280" h="2723515">
                  <a:moveTo>
                    <a:pt x="4504283" y="0"/>
                  </a:moveTo>
                  <a:lnTo>
                    <a:pt x="275501" y="0"/>
                  </a:lnTo>
                  <a:lnTo>
                    <a:pt x="225978" y="4119"/>
                  </a:lnTo>
                  <a:lnTo>
                    <a:pt x="179368" y="15995"/>
                  </a:lnTo>
                  <a:lnTo>
                    <a:pt x="136448" y="34906"/>
                  </a:lnTo>
                  <a:lnTo>
                    <a:pt x="97997" y="60130"/>
                  </a:lnTo>
                  <a:lnTo>
                    <a:pt x="64793" y="90945"/>
                  </a:lnTo>
                  <a:lnTo>
                    <a:pt x="37613" y="126629"/>
                  </a:lnTo>
                  <a:lnTo>
                    <a:pt x="17235" y="166460"/>
                  </a:lnTo>
                  <a:lnTo>
                    <a:pt x="4438" y="209716"/>
                  </a:lnTo>
                  <a:lnTo>
                    <a:pt x="0" y="255676"/>
                  </a:lnTo>
                  <a:lnTo>
                    <a:pt x="0" y="2467305"/>
                  </a:lnTo>
                  <a:lnTo>
                    <a:pt x="4438" y="2513261"/>
                  </a:lnTo>
                  <a:lnTo>
                    <a:pt x="17235" y="2556515"/>
                  </a:lnTo>
                  <a:lnTo>
                    <a:pt x="37613" y="2596346"/>
                  </a:lnTo>
                  <a:lnTo>
                    <a:pt x="64793" y="2632031"/>
                  </a:lnTo>
                  <a:lnTo>
                    <a:pt x="97997" y="2662847"/>
                  </a:lnTo>
                  <a:lnTo>
                    <a:pt x="136448" y="2688072"/>
                  </a:lnTo>
                  <a:lnTo>
                    <a:pt x="179368" y="2706984"/>
                  </a:lnTo>
                  <a:lnTo>
                    <a:pt x="225978" y="2718862"/>
                  </a:lnTo>
                  <a:lnTo>
                    <a:pt x="275501" y="2722981"/>
                  </a:lnTo>
                  <a:lnTo>
                    <a:pt x="4504283" y="2722981"/>
                  </a:lnTo>
                  <a:lnTo>
                    <a:pt x="4553802" y="2718862"/>
                  </a:lnTo>
                  <a:lnTo>
                    <a:pt x="4600409" y="2706984"/>
                  </a:lnTo>
                  <a:lnTo>
                    <a:pt x="4643326" y="2688072"/>
                  </a:lnTo>
                  <a:lnTo>
                    <a:pt x="4681776" y="2662847"/>
                  </a:lnTo>
                  <a:lnTo>
                    <a:pt x="4714979" y="2632031"/>
                  </a:lnTo>
                  <a:lnTo>
                    <a:pt x="4742159" y="2596346"/>
                  </a:lnTo>
                  <a:lnTo>
                    <a:pt x="4762536" y="2556515"/>
                  </a:lnTo>
                  <a:lnTo>
                    <a:pt x="4775333" y="2513261"/>
                  </a:lnTo>
                  <a:lnTo>
                    <a:pt x="4779772" y="2467305"/>
                  </a:lnTo>
                  <a:lnTo>
                    <a:pt x="4779772" y="255676"/>
                  </a:lnTo>
                  <a:lnTo>
                    <a:pt x="4775333" y="209716"/>
                  </a:lnTo>
                  <a:lnTo>
                    <a:pt x="4762536" y="166460"/>
                  </a:lnTo>
                  <a:lnTo>
                    <a:pt x="4742159" y="126629"/>
                  </a:lnTo>
                  <a:lnTo>
                    <a:pt x="4714979" y="90945"/>
                  </a:lnTo>
                  <a:lnTo>
                    <a:pt x="4681776" y="60130"/>
                  </a:lnTo>
                  <a:lnTo>
                    <a:pt x="4643326" y="34906"/>
                  </a:lnTo>
                  <a:lnTo>
                    <a:pt x="4600409" y="15995"/>
                  </a:lnTo>
                  <a:lnTo>
                    <a:pt x="4553802" y="4119"/>
                  </a:lnTo>
                  <a:lnTo>
                    <a:pt x="45042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597913" y="1825571"/>
              <a:ext cx="4780280" cy="2723515"/>
            </a:xfrm>
            <a:custGeom>
              <a:avLst/>
              <a:gdLst/>
              <a:ahLst/>
              <a:cxnLst/>
              <a:rect l="l" t="t" r="r" b="b"/>
              <a:pathLst>
                <a:path w="4780280" h="2723515">
                  <a:moveTo>
                    <a:pt x="4504283" y="2722981"/>
                  </a:moveTo>
                  <a:lnTo>
                    <a:pt x="275501" y="2722981"/>
                  </a:lnTo>
                  <a:lnTo>
                    <a:pt x="225978" y="2718862"/>
                  </a:lnTo>
                  <a:lnTo>
                    <a:pt x="179368" y="2706984"/>
                  </a:lnTo>
                  <a:lnTo>
                    <a:pt x="136448" y="2688072"/>
                  </a:lnTo>
                  <a:lnTo>
                    <a:pt x="97997" y="2662847"/>
                  </a:lnTo>
                  <a:lnTo>
                    <a:pt x="64793" y="2632031"/>
                  </a:lnTo>
                  <a:lnTo>
                    <a:pt x="37613" y="2596346"/>
                  </a:lnTo>
                  <a:lnTo>
                    <a:pt x="17235" y="2556515"/>
                  </a:lnTo>
                  <a:lnTo>
                    <a:pt x="4438" y="2513261"/>
                  </a:lnTo>
                  <a:lnTo>
                    <a:pt x="0" y="2467305"/>
                  </a:lnTo>
                  <a:lnTo>
                    <a:pt x="0" y="255676"/>
                  </a:lnTo>
                  <a:lnTo>
                    <a:pt x="4438" y="209716"/>
                  </a:lnTo>
                  <a:lnTo>
                    <a:pt x="17235" y="166460"/>
                  </a:lnTo>
                  <a:lnTo>
                    <a:pt x="37613" y="126629"/>
                  </a:lnTo>
                  <a:lnTo>
                    <a:pt x="64793" y="90945"/>
                  </a:lnTo>
                  <a:lnTo>
                    <a:pt x="97997" y="60130"/>
                  </a:lnTo>
                  <a:lnTo>
                    <a:pt x="136448" y="34906"/>
                  </a:lnTo>
                  <a:lnTo>
                    <a:pt x="179368" y="15995"/>
                  </a:lnTo>
                  <a:lnTo>
                    <a:pt x="225978" y="4119"/>
                  </a:lnTo>
                  <a:lnTo>
                    <a:pt x="275501" y="0"/>
                  </a:lnTo>
                  <a:lnTo>
                    <a:pt x="4504283" y="0"/>
                  </a:lnTo>
                  <a:lnTo>
                    <a:pt x="4553802" y="4119"/>
                  </a:lnTo>
                  <a:lnTo>
                    <a:pt x="4600409" y="15995"/>
                  </a:lnTo>
                  <a:lnTo>
                    <a:pt x="4643326" y="34906"/>
                  </a:lnTo>
                  <a:lnTo>
                    <a:pt x="4681776" y="60130"/>
                  </a:lnTo>
                  <a:lnTo>
                    <a:pt x="4714979" y="90945"/>
                  </a:lnTo>
                  <a:lnTo>
                    <a:pt x="4742159" y="126629"/>
                  </a:lnTo>
                  <a:lnTo>
                    <a:pt x="4762536" y="166460"/>
                  </a:lnTo>
                  <a:lnTo>
                    <a:pt x="4775333" y="209716"/>
                  </a:lnTo>
                  <a:lnTo>
                    <a:pt x="4779772" y="255676"/>
                  </a:lnTo>
                  <a:lnTo>
                    <a:pt x="4779772" y="2467305"/>
                  </a:lnTo>
                  <a:lnTo>
                    <a:pt x="4775333" y="2513261"/>
                  </a:lnTo>
                  <a:lnTo>
                    <a:pt x="4762536" y="2556515"/>
                  </a:lnTo>
                  <a:lnTo>
                    <a:pt x="4742159" y="2596346"/>
                  </a:lnTo>
                  <a:lnTo>
                    <a:pt x="4714979" y="2632031"/>
                  </a:lnTo>
                  <a:lnTo>
                    <a:pt x="4681776" y="2662847"/>
                  </a:lnTo>
                  <a:lnTo>
                    <a:pt x="4643326" y="2688072"/>
                  </a:lnTo>
                  <a:lnTo>
                    <a:pt x="4600409" y="2706984"/>
                  </a:lnTo>
                  <a:lnTo>
                    <a:pt x="4553802" y="2718862"/>
                  </a:lnTo>
                  <a:lnTo>
                    <a:pt x="4504283" y="2722981"/>
                  </a:lnTo>
                  <a:close/>
                </a:path>
              </a:pathLst>
            </a:custGeom>
            <a:ln w="25400">
              <a:solidFill>
                <a:srgbClr val="6F8EA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34949" y="2010944"/>
            <a:ext cx="4019550" cy="7950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90"/>
              </a:lnSpc>
              <a:spcBef>
                <a:spcPts val="100"/>
              </a:spcBef>
            </a:pPr>
            <a:r>
              <a:rPr sz="1900" b="1" spc="-35" dirty="0">
                <a:solidFill>
                  <a:srgbClr val="323134"/>
                </a:solidFill>
                <a:latin typeface="Brandon Grotesque Bold"/>
                <a:cs typeface="Brandon Grotesque Bold"/>
              </a:rPr>
              <a:t>(IAI</a:t>
            </a:r>
            <a:r>
              <a:rPr lang="it-IT" sz="1900" b="1" spc="-35" dirty="0">
                <a:solidFill>
                  <a:srgbClr val="323134"/>
                </a:solidFill>
                <a:latin typeface="Brandon Grotesque Bold"/>
                <a:cs typeface="Brandon Grotesque Bold"/>
              </a:rPr>
              <a:t> – 100 PhDs</a:t>
            </a:r>
            <a:r>
              <a:rPr sz="1900" b="1" spc="-35" dirty="0">
                <a:solidFill>
                  <a:srgbClr val="323134"/>
                </a:solidFill>
                <a:latin typeface="Brandon Grotesque Bold"/>
                <a:cs typeface="Brandon Grotesque Bold"/>
              </a:rPr>
              <a:t>)</a:t>
            </a:r>
            <a:endParaRPr sz="1900" dirty="0">
              <a:latin typeface="Brandon Grotesque Bold"/>
              <a:cs typeface="Brandon Grotesque Bold"/>
            </a:endParaRPr>
          </a:p>
          <a:p>
            <a:pPr marL="2540" algn="ctr">
              <a:lnSpc>
                <a:spcPts val="1900"/>
              </a:lnSpc>
            </a:pPr>
            <a:r>
              <a:rPr sz="1900" b="1" spc="-25" dirty="0">
                <a:solidFill>
                  <a:srgbClr val="323134"/>
                </a:solidFill>
                <a:latin typeface="Brandon Grotesque Bold"/>
                <a:cs typeface="Brandon Grotesque Bold"/>
              </a:rPr>
              <a:t>ENVIRONMENTAL</a:t>
            </a:r>
            <a:r>
              <a:rPr sz="1900" b="1" spc="-5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 </a:t>
            </a:r>
            <a:r>
              <a:rPr sz="1900" b="1" spc="-2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AND</a:t>
            </a:r>
            <a:endParaRPr sz="1900" dirty="0">
              <a:latin typeface="Brandon Grotesque Bold"/>
              <a:cs typeface="Brandon Grotesque Bold"/>
            </a:endParaRPr>
          </a:p>
          <a:p>
            <a:pPr marL="3175" algn="ctr">
              <a:lnSpc>
                <a:spcPts val="2090"/>
              </a:lnSpc>
            </a:pPr>
            <a:r>
              <a:rPr sz="1900" b="1" spc="-2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INFRASTRUCTURE</a:t>
            </a:r>
            <a:r>
              <a:rPr sz="1900" b="1" spc="-35" dirty="0">
                <a:solidFill>
                  <a:srgbClr val="323134"/>
                </a:solidFill>
                <a:latin typeface="Brandon Grotesque Bold"/>
                <a:cs typeface="Brandon Grotesque Bold"/>
              </a:rPr>
              <a:t> </a:t>
            </a:r>
            <a:r>
              <a:rPr sz="1900" b="1" spc="-2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ENGINEERING</a:t>
            </a:r>
            <a:endParaRPr sz="1900" dirty="0">
              <a:latin typeface="Brandon Grotesque Bold"/>
              <a:cs typeface="Brandon Grotesque Bold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674511" y="1812871"/>
            <a:ext cx="4929730" cy="1231898"/>
            <a:chOff x="6798561" y="1812871"/>
            <a:chExt cx="4805680" cy="2748915"/>
          </a:xfrm>
          <a:effectLst/>
        </p:grpSpPr>
        <p:sp>
          <p:nvSpPr>
            <p:cNvPr id="8" name="object 8"/>
            <p:cNvSpPr/>
            <p:nvPr/>
          </p:nvSpPr>
          <p:spPr>
            <a:xfrm>
              <a:off x="6811261" y="1825571"/>
              <a:ext cx="4780280" cy="2723515"/>
            </a:xfrm>
            <a:custGeom>
              <a:avLst/>
              <a:gdLst/>
              <a:ahLst/>
              <a:cxnLst/>
              <a:rect l="l" t="t" r="r" b="b"/>
              <a:pathLst>
                <a:path w="4780280" h="2723515">
                  <a:moveTo>
                    <a:pt x="4504283" y="0"/>
                  </a:moveTo>
                  <a:lnTo>
                    <a:pt x="275488" y="0"/>
                  </a:lnTo>
                  <a:lnTo>
                    <a:pt x="225969" y="4119"/>
                  </a:lnTo>
                  <a:lnTo>
                    <a:pt x="179362" y="15995"/>
                  </a:lnTo>
                  <a:lnTo>
                    <a:pt x="136445" y="34906"/>
                  </a:lnTo>
                  <a:lnTo>
                    <a:pt x="97995" y="60130"/>
                  </a:lnTo>
                  <a:lnTo>
                    <a:pt x="64792" y="90945"/>
                  </a:lnTo>
                  <a:lnTo>
                    <a:pt x="37612" y="126629"/>
                  </a:lnTo>
                  <a:lnTo>
                    <a:pt x="17235" y="166460"/>
                  </a:lnTo>
                  <a:lnTo>
                    <a:pt x="4438" y="209716"/>
                  </a:lnTo>
                  <a:lnTo>
                    <a:pt x="0" y="255676"/>
                  </a:lnTo>
                  <a:lnTo>
                    <a:pt x="0" y="2467305"/>
                  </a:lnTo>
                  <a:lnTo>
                    <a:pt x="4438" y="2513261"/>
                  </a:lnTo>
                  <a:lnTo>
                    <a:pt x="17235" y="2556515"/>
                  </a:lnTo>
                  <a:lnTo>
                    <a:pt x="37612" y="2596346"/>
                  </a:lnTo>
                  <a:lnTo>
                    <a:pt x="64792" y="2632031"/>
                  </a:lnTo>
                  <a:lnTo>
                    <a:pt x="97995" y="2662847"/>
                  </a:lnTo>
                  <a:lnTo>
                    <a:pt x="136445" y="2688072"/>
                  </a:lnTo>
                  <a:lnTo>
                    <a:pt x="179362" y="2706984"/>
                  </a:lnTo>
                  <a:lnTo>
                    <a:pt x="225969" y="2718862"/>
                  </a:lnTo>
                  <a:lnTo>
                    <a:pt x="275488" y="2722981"/>
                  </a:lnTo>
                  <a:lnTo>
                    <a:pt x="4504283" y="2722981"/>
                  </a:lnTo>
                  <a:lnTo>
                    <a:pt x="4553802" y="2718862"/>
                  </a:lnTo>
                  <a:lnTo>
                    <a:pt x="4600409" y="2706984"/>
                  </a:lnTo>
                  <a:lnTo>
                    <a:pt x="4643326" y="2688072"/>
                  </a:lnTo>
                  <a:lnTo>
                    <a:pt x="4681776" y="2662847"/>
                  </a:lnTo>
                  <a:lnTo>
                    <a:pt x="4714979" y="2632031"/>
                  </a:lnTo>
                  <a:lnTo>
                    <a:pt x="4742159" y="2596346"/>
                  </a:lnTo>
                  <a:lnTo>
                    <a:pt x="4762536" y="2556515"/>
                  </a:lnTo>
                  <a:lnTo>
                    <a:pt x="4775333" y="2513261"/>
                  </a:lnTo>
                  <a:lnTo>
                    <a:pt x="4779772" y="2467305"/>
                  </a:lnTo>
                  <a:lnTo>
                    <a:pt x="4779772" y="255676"/>
                  </a:lnTo>
                  <a:lnTo>
                    <a:pt x="4775333" y="209716"/>
                  </a:lnTo>
                  <a:lnTo>
                    <a:pt x="4762536" y="166460"/>
                  </a:lnTo>
                  <a:lnTo>
                    <a:pt x="4742159" y="126629"/>
                  </a:lnTo>
                  <a:lnTo>
                    <a:pt x="4714979" y="90945"/>
                  </a:lnTo>
                  <a:lnTo>
                    <a:pt x="4681776" y="60130"/>
                  </a:lnTo>
                  <a:lnTo>
                    <a:pt x="4643326" y="34906"/>
                  </a:lnTo>
                  <a:lnTo>
                    <a:pt x="4600409" y="15995"/>
                  </a:lnTo>
                  <a:lnTo>
                    <a:pt x="4553802" y="4119"/>
                  </a:lnTo>
                  <a:lnTo>
                    <a:pt x="45042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6811261" y="1825571"/>
              <a:ext cx="4780280" cy="2723515"/>
            </a:xfrm>
            <a:custGeom>
              <a:avLst/>
              <a:gdLst/>
              <a:ahLst/>
              <a:cxnLst/>
              <a:rect l="l" t="t" r="r" b="b"/>
              <a:pathLst>
                <a:path w="4780280" h="2723515">
                  <a:moveTo>
                    <a:pt x="4504283" y="2722981"/>
                  </a:moveTo>
                  <a:lnTo>
                    <a:pt x="275488" y="2722981"/>
                  </a:lnTo>
                  <a:lnTo>
                    <a:pt x="225969" y="2718862"/>
                  </a:lnTo>
                  <a:lnTo>
                    <a:pt x="179362" y="2706984"/>
                  </a:lnTo>
                  <a:lnTo>
                    <a:pt x="136445" y="2688072"/>
                  </a:lnTo>
                  <a:lnTo>
                    <a:pt x="97995" y="2662847"/>
                  </a:lnTo>
                  <a:lnTo>
                    <a:pt x="64792" y="2632031"/>
                  </a:lnTo>
                  <a:lnTo>
                    <a:pt x="37612" y="2596346"/>
                  </a:lnTo>
                  <a:lnTo>
                    <a:pt x="17235" y="2556515"/>
                  </a:lnTo>
                  <a:lnTo>
                    <a:pt x="4438" y="2513261"/>
                  </a:lnTo>
                  <a:lnTo>
                    <a:pt x="0" y="2467305"/>
                  </a:lnTo>
                  <a:lnTo>
                    <a:pt x="0" y="255676"/>
                  </a:lnTo>
                  <a:lnTo>
                    <a:pt x="4438" y="209716"/>
                  </a:lnTo>
                  <a:lnTo>
                    <a:pt x="17235" y="166460"/>
                  </a:lnTo>
                  <a:lnTo>
                    <a:pt x="37612" y="126629"/>
                  </a:lnTo>
                  <a:lnTo>
                    <a:pt x="64792" y="90945"/>
                  </a:lnTo>
                  <a:lnTo>
                    <a:pt x="97995" y="60130"/>
                  </a:lnTo>
                  <a:lnTo>
                    <a:pt x="136445" y="34906"/>
                  </a:lnTo>
                  <a:lnTo>
                    <a:pt x="179362" y="15995"/>
                  </a:lnTo>
                  <a:lnTo>
                    <a:pt x="225969" y="4119"/>
                  </a:lnTo>
                  <a:lnTo>
                    <a:pt x="275488" y="0"/>
                  </a:lnTo>
                  <a:lnTo>
                    <a:pt x="4504283" y="0"/>
                  </a:lnTo>
                  <a:lnTo>
                    <a:pt x="4553802" y="4119"/>
                  </a:lnTo>
                  <a:lnTo>
                    <a:pt x="4600409" y="15995"/>
                  </a:lnTo>
                  <a:lnTo>
                    <a:pt x="4643326" y="34906"/>
                  </a:lnTo>
                  <a:lnTo>
                    <a:pt x="4681776" y="60130"/>
                  </a:lnTo>
                  <a:lnTo>
                    <a:pt x="4714979" y="90945"/>
                  </a:lnTo>
                  <a:lnTo>
                    <a:pt x="4742159" y="126629"/>
                  </a:lnTo>
                  <a:lnTo>
                    <a:pt x="4762536" y="166460"/>
                  </a:lnTo>
                  <a:lnTo>
                    <a:pt x="4775333" y="209716"/>
                  </a:lnTo>
                  <a:lnTo>
                    <a:pt x="4779772" y="255676"/>
                  </a:lnTo>
                  <a:lnTo>
                    <a:pt x="4779772" y="2467305"/>
                  </a:lnTo>
                  <a:lnTo>
                    <a:pt x="4775333" y="2513261"/>
                  </a:lnTo>
                  <a:lnTo>
                    <a:pt x="4762536" y="2556515"/>
                  </a:lnTo>
                  <a:lnTo>
                    <a:pt x="4742159" y="2596346"/>
                  </a:lnTo>
                  <a:lnTo>
                    <a:pt x="4714979" y="2632031"/>
                  </a:lnTo>
                  <a:lnTo>
                    <a:pt x="4681776" y="2662847"/>
                  </a:lnTo>
                  <a:lnTo>
                    <a:pt x="4643326" y="2688072"/>
                  </a:lnTo>
                  <a:lnTo>
                    <a:pt x="4600409" y="2706984"/>
                  </a:lnTo>
                  <a:lnTo>
                    <a:pt x="4553802" y="2718862"/>
                  </a:lnTo>
                  <a:lnTo>
                    <a:pt x="4504283" y="2722981"/>
                  </a:lnTo>
                  <a:close/>
                </a:path>
              </a:pathLst>
            </a:custGeom>
            <a:ln w="25400">
              <a:solidFill>
                <a:srgbClr val="6F8EA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160828" y="2055449"/>
            <a:ext cx="4081145" cy="7816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6695" marR="213995" indent="211454" algn="ctr">
              <a:lnSpc>
                <a:spcPts val="1900"/>
              </a:lnSpc>
              <a:spcBef>
                <a:spcPts val="190"/>
              </a:spcBef>
            </a:pPr>
            <a:r>
              <a:rPr lang="en-US" sz="1900" b="1" spc="-20" dirty="0">
                <a:solidFill>
                  <a:srgbClr val="323134"/>
                </a:solidFill>
                <a:latin typeface="Brandon Grotesque Bold"/>
              </a:rPr>
              <a:t>(ISSG – 90 PhDs)</a:t>
            </a:r>
          </a:p>
          <a:p>
            <a:pPr marL="226695" marR="213995" indent="211454" algn="ctr">
              <a:lnSpc>
                <a:spcPts val="1900"/>
              </a:lnSpc>
              <a:spcBef>
                <a:spcPts val="190"/>
              </a:spcBef>
            </a:pPr>
            <a:r>
              <a:rPr sz="1900" b="1" spc="-20" dirty="0">
                <a:solidFill>
                  <a:srgbClr val="323134"/>
                </a:solidFill>
                <a:latin typeface="Brandon Grotesque Bold"/>
              </a:rPr>
              <a:t>STRUCTURAL, SEISMIC AND  GEOTECHNICAL ENGINEERING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4687059" y="879238"/>
            <a:ext cx="2771140" cy="1082040"/>
            <a:chOff x="4687059" y="879238"/>
            <a:chExt cx="2771140" cy="1082040"/>
          </a:xfrm>
        </p:grpSpPr>
        <p:sp>
          <p:nvSpPr>
            <p:cNvPr id="13" name="object 13"/>
            <p:cNvSpPr/>
            <p:nvPr/>
          </p:nvSpPr>
          <p:spPr>
            <a:xfrm>
              <a:off x="4687059" y="879238"/>
              <a:ext cx="2771140" cy="1082040"/>
            </a:xfrm>
            <a:custGeom>
              <a:avLst/>
              <a:gdLst/>
              <a:ahLst/>
              <a:cxnLst/>
              <a:rect l="l" t="t" r="r" b="b"/>
              <a:pathLst>
                <a:path w="2771140" h="1082039">
                  <a:moveTo>
                    <a:pt x="2611183" y="0"/>
                  </a:moveTo>
                  <a:lnTo>
                    <a:pt x="159702" y="0"/>
                  </a:lnTo>
                  <a:lnTo>
                    <a:pt x="109224" y="5177"/>
                  </a:lnTo>
                  <a:lnTo>
                    <a:pt x="65384" y="19594"/>
                  </a:lnTo>
                  <a:lnTo>
                    <a:pt x="30813" y="41581"/>
                  </a:lnTo>
                  <a:lnTo>
                    <a:pt x="8141" y="69465"/>
                  </a:lnTo>
                  <a:lnTo>
                    <a:pt x="0" y="101574"/>
                  </a:lnTo>
                  <a:lnTo>
                    <a:pt x="0" y="980185"/>
                  </a:lnTo>
                  <a:lnTo>
                    <a:pt x="30813" y="1040173"/>
                  </a:lnTo>
                  <a:lnTo>
                    <a:pt x="65384" y="1062161"/>
                  </a:lnTo>
                  <a:lnTo>
                    <a:pt x="109224" y="1076582"/>
                  </a:lnTo>
                  <a:lnTo>
                    <a:pt x="159702" y="1081760"/>
                  </a:lnTo>
                  <a:lnTo>
                    <a:pt x="2611183" y="1081760"/>
                  </a:lnTo>
                  <a:lnTo>
                    <a:pt x="2661661" y="1076582"/>
                  </a:lnTo>
                  <a:lnTo>
                    <a:pt x="2705501" y="1062161"/>
                  </a:lnTo>
                  <a:lnTo>
                    <a:pt x="2740072" y="1040173"/>
                  </a:lnTo>
                  <a:lnTo>
                    <a:pt x="2770886" y="980185"/>
                  </a:lnTo>
                  <a:lnTo>
                    <a:pt x="2770886" y="101574"/>
                  </a:lnTo>
                  <a:lnTo>
                    <a:pt x="2740072" y="41581"/>
                  </a:lnTo>
                  <a:lnTo>
                    <a:pt x="2705501" y="19594"/>
                  </a:lnTo>
                  <a:lnTo>
                    <a:pt x="2661661" y="5177"/>
                  </a:lnTo>
                  <a:lnTo>
                    <a:pt x="26111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4687059" y="879238"/>
              <a:ext cx="2771140" cy="1082040"/>
            </a:xfrm>
            <a:custGeom>
              <a:avLst/>
              <a:gdLst/>
              <a:ahLst/>
              <a:cxnLst/>
              <a:rect l="l" t="t" r="r" b="b"/>
              <a:pathLst>
                <a:path w="2771140" h="1082039">
                  <a:moveTo>
                    <a:pt x="2611183" y="1081760"/>
                  </a:moveTo>
                  <a:lnTo>
                    <a:pt x="159702" y="1081760"/>
                  </a:lnTo>
                  <a:lnTo>
                    <a:pt x="109224" y="1076582"/>
                  </a:lnTo>
                  <a:lnTo>
                    <a:pt x="65384" y="1062161"/>
                  </a:lnTo>
                  <a:lnTo>
                    <a:pt x="30813" y="1040173"/>
                  </a:lnTo>
                  <a:lnTo>
                    <a:pt x="8141" y="1012290"/>
                  </a:lnTo>
                  <a:lnTo>
                    <a:pt x="0" y="980185"/>
                  </a:lnTo>
                  <a:lnTo>
                    <a:pt x="0" y="101574"/>
                  </a:lnTo>
                  <a:lnTo>
                    <a:pt x="30813" y="41581"/>
                  </a:lnTo>
                  <a:lnTo>
                    <a:pt x="65384" y="19594"/>
                  </a:lnTo>
                  <a:lnTo>
                    <a:pt x="109224" y="5177"/>
                  </a:lnTo>
                  <a:lnTo>
                    <a:pt x="159702" y="0"/>
                  </a:lnTo>
                  <a:lnTo>
                    <a:pt x="2611183" y="0"/>
                  </a:lnTo>
                  <a:lnTo>
                    <a:pt x="2661661" y="5177"/>
                  </a:lnTo>
                  <a:lnTo>
                    <a:pt x="2705501" y="19594"/>
                  </a:lnTo>
                  <a:lnTo>
                    <a:pt x="2740072" y="41581"/>
                  </a:lnTo>
                  <a:lnTo>
                    <a:pt x="2770886" y="101574"/>
                  </a:lnTo>
                  <a:lnTo>
                    <a:pt x="2770886" y="980185"/>
                  </a:lnTo>
                  <a:lnTo>
                    <a:pt x="2740072" y="1040173"/>
                  </a:lnTo>
                  <a:lnTo>
                    <a:pt x="2705501" y="1062161"/>
                  </a:lnTo>
                  <a:lnTo>
                    <a:pt x="2661661" y="1076582"/>
                  </a:lnTo>
                  <a:lnTo>
                    <a:pt x="2611183" y="1081760"/>
                  </a:lnTo>
                  <a:close/>
                </a:path>
              </a:pathLst>
            </a:custGeom>
            <a:ln w="25400">
              <a:solidFill>
                <a:srgbClr val="6F8EA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105400" y="987954"/>
            <a:ext cx="1925006" cy="917046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5080" algn="ctr">
              <a:lnSpc>
                <a:spcPct val="88600"/>
              </a:lnSpc>
              <a:spcBef>
                <a:spcPts val="315"/>
              </a:spcBef>
            </a:pPr>
            <a:r>
              <a:rPr sz="1600" b="1" dirty="0">
                <a:solidFill>
                  <a:srgbClr val="333236"/>
                </a:solidFill>
                <a:latin typeface="Brandon Grotesque Bold"/>
                <a:cs typeface="Brandon Grotesque Bold"/>
              </a:rPr>
              <a:t>DEPARTMENT OF CIVIL AND  ENVIRONMENTAL  ENGINEERING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AAC6A73-984D-385E-7B32-EDF6588F9426}"/>
              </a:ext>
            </a:extLst>
          </p:cNvPr>
          <p:cNvGrpSpPr/>
          <p:nvPr/>
        </p:nvGrpSpPr>
        <p:grpSpPr>
          <a:xfrm>
            <a:off x="4845990" y="3520146"/>
            <a:ext cx="2174891" cy="2441575"/>
            <a:chOff x="6221582" y="3661213"/>
            <a:chExt cx="2174891" cy="2441575"/>
          </a:xfrm>
        </p:grpSpPr>
        <p:grpSp>
          <p:nvGrpSpPr>
            <p:cNvPr id="12" name="object 53">
              <a:extLst>
                <a:ext uri="{FF2B5EF4-FFF2-40B4-BE49-F238E27FC236}">
                  <a16:creationId xmlns:a16="http://schemas.microsoft.com/office/drawing/2014/main" id="{50302A11-D45C-95F0-AEB4-2A87BF077853}"/>
                </a:ext>
              </a:extLst>
            </p:cNvPr>
            <p:cNvGrpSpPr/>
            <p:nvPr/>
          </p:nvGrpSpPr>
          <p:grpSpPr>
            <a:xfrm>
              <a:off x="6221582" y="3661213"/>
              <a:ext cx="2169795" cy="2441575"/>
              <a:chOff x="6195649" y="3503890"/>
              <a:chExt cx="2169795" cy="2441575"/>
            </a:xfrm>
          </p:grpSpPr>
          <p:sp>
            <p:nvSpPr>
              <p:cNvPr id="15" name="object 54">
                <a:extLst>
                  <a:ext uri="{FF2B5EF4-FFF2-40B4-BE49-F238E27FC236}">
                    <a16:creationId xmlns:a16="http://schemas.microsoft.com/office/drawing/2014/main" id="{0507D0CB-4C29-0651-7971-019D0D83DACA}"/>
                  </a:ext>
                </a:extLst>
              </p:cNvPr>
              <p:cNvSpPr/>
              <p:nvPr/>
            </p:nvSpPr>
            <p:spPr>
              <a:xfrm>
                <a:off x="7380693" y="4110431"/>
                <a:ext cx="346710" cy="307340"/>
              </a:xfrm>
              <a:custGeom>
                <a:avLst/>
                <a:gdLst/>
                <a:ahLst/>
                <a:cxnLst/>
                <a:rect l="l" t="t" r="r" b="b"/>
                <a:pathLst>
                  <a:path w="346709" h="307339">
                    <a:moveTo>
                      <a:pt x="346582" y="0"/>
                    </a:moveTo>
                    <a:lnTo>
                      <a:pt x="0" y="0"/>
                    </a:lnTo>
                    <a:lnTo>
                      <a:pt x="0" y="307149"/>
                    </a:lnTo>
                    <a:lnTo>
                      <a:pt x="346582" y="307149"/>
                    </a:lnTo>
                    <a:lnTo>
                      <a:pt x="346582" y="0"/>
                    </a:lnTo>
                    <a:close/>
                  </a:path>
                </a:pathLst>
              </a:custGeom>
              <a:solidFill>
                <a:srgbClr val="E5AE76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16" name="object 55">
                <a:extLst>
                  <a:ext uri="{FF2B5EF4-FFF2-40B4-BE49-F238E27FC236}">
                    <a16:creationId xmlns:a16="http://schemas.microsoft.com/office/drawing/2014/main" id="{00CFC568-9EE9-71E3-D621-F95BA2C7682A}"/>
                  </a:ext>
                </a:extLst>
              </p:cNvPr>
              <p:cNvSpPr/>
              <p:nvPr/>
            </p:nvSpPr>
            <p:spPr>
              <a:xfrm>
                <a:off x="6530540" y="3588851"/>
                <a:ext cx="650240" cy="699135"/>
              </a:xfrm>
              <a:custGeom>
                <a:avLst/>
                <a:gdLst/>
                <a:ahLst/>
                <a:cxnLst/>
                <a:rect l="l" t="t" r="r" b="b"/>
                <a:pathLst>
                  <a:path w="650240" h="699135">
                    <a:moveTo>
                      <a:pt x="324806" y="0"/>
                    </a:moveTo>
                    <a:lnTo>
                      <a:pt x="277920" y="4115"/>
                    </a:lnTo>
                    <a:lnTo>
                      <a:pt x="233790" y="15979"/>
                    </a:lnTo>
                    <a:lnTo>
                      <a:pt x="193154" y="34871"/>
                    </a:lnTo>
                    <a:lnTo>
                      <a:pt x="156748" y="60070"/>
                    </a:lnTo>
                    <a:lnTo>
                      <a:pt x="125310" y="90854"/>
                    </a:lnTo>
                    <a:lnTo>
                      <a:pt x="99575" y="126503"/>
                    </a:lnTo>
                    <a:lnTo>
                      <a:pt x="80280" y="166294"/>
                    </a:lnTo>
                    <a:lnTo>
                      <a:pt x="68163" y="209508"/>
                    </a:lnTo>
                    <a:lnTo>
                      <a:pt x="63960" y="255422"/>
                    </a:lnTo>
                    <a:lnTo>
                      <a:pt x="54606" y="375297"/>
                    </a:lnTo>
                    <a:lnTo>
                      <a:pt x="45039" y="451326"/>
                    </a:lnTo>
                    <a:lnTo>
                      <a:pt x="29454" y="515972"/>
                    </a:lnTo>
                    <a:lnTo>
                      <a:pt x="2048" y="601700"/>
                    </a:lnTo>
                    <a:lnTo>
                      <a:pt x="0" y="617705"/>
                    </a:lnTo>
                    <a:lnTo>
                      <a:pt x="26280" y="654342"/>
                    </a:lnTo>
                    <a:lnTo>
                      <a:pt x="94018" y="676439"/>
                    </a:lnTo>
                    <a:lnTo>
                      <a:pt x="140138" y="686619"/>
                    </a:lnTo>
                    <a:lnTo>
                      <a:pt x="194127" y="694432"/>
                    </a:lnTo>
                    <a:lnTo>
                      <a:pt x="255757" y="698539"/>
                    </a:lnTo>
                    <a:lnTo>
                      <a:pt x="324806" y="697598"/>
                    </a:lnTo>
                    <a:lnTo>
                      <a:pt x="393859" y="698539"/>
                    </a:lnTo>
                    <a:lnTo>
                      <a:pt x="455491" y="694432"/>
                    </a:lnTo>
                    <a:lnTo>
                      <a:pt x="509478" y="686619"/>
                    </a:lnTo>
                    <a:lnTo>
                      <a:pt x="555597" y="676439"/>
                    </a:lnTo>
                    <a:lnTo>
                      <a:pt x="593623" y="665233"/>
                    </a:lnTo>
                    <a:lnTo>
                      <a:pt x="636780" y="645595"/>
                    </a:lnTo>
                    <a:lnTo>
                      <a:pt x="649617" y="617705"/>
                    </a:lnTo>
                    <a:lnTo>
                      <a:pt x="647564" y="601700"/>
                    </a:lnTo>
                    <a:lnTo>
                      <a:pt x="618060" y="487356"/>
                    </a:lnTo>
                    <a:lnTo>
                      <a:pt x="598981" y="375016"/>
                    </a:lnTo>
                    <a:lnTo>
                      <a:pt x="588715" y="289449"/>
                    </a:lnTo>
                    <a:lnTo>
                      <a:pt x="581448" y="209508"/>
                    </a:lnTo>
                    <a:lnTo>
                      <a:pt x="569331" y="166294"/>
                    </a:lnTo>
                    <a:lnTo>
                      <a:pt x="550037" y="126503"/>
                    </a:lnTo>
                    <a:lnTo>
                      <a:pt x="524302" y="90854"/>
                    </a:lnTo>
                    <a:lnTo>
                      <a:pt x="492863" y="60070"/>
                    </a:lnTo>
                    <a:lnTo>
                      <a:pt x="456457" y="34871"/>
                    </a:lnTo>
                    <a:lnTo>
                      <a:pt x="415821" y="15979"/>
                    </a:lnTo>
                    <a:lnTo>
                      <a:pt x="371692" y="4115"/>
                    </a:lnTo>
                    <a:lnTo>
                      <a:pt x="324806" y="0"/>
                    </a:lnTo>
                    <a:close/>
                  </a:path>
                </a:pathLst>
              </a:custGeom>
              <a:solidFill>
                <a:srgbClr val="6A4B4B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18" name="object 56">
                <a:extLst>
                  <a:ext uri="{FF2B5EF4-FFF2-40B4-BE49-F238E27FC236}">
                    <a16:creationId xmlns:a16="http://schemas.microsoft.com/office/drawing/2014/main" id="{8CBD23E7-1AA3-34C5-B713-84F52C89932D}"/>
                  </a:ext>
                </a:extLst>
              </p:cNvPr>
              <p:cNvSpPr/>
              <p:nvPr/>
            </p:nvSpPr>
            <p:spPr>
              <a:xfrm>
                <a:off x="6634636" y="4133083"/>
                <a:ext cx="441959" cy="344170"/>
              </a:xfrm>
              <a:custGeom>
                <a:avLst/>
                <a:gdLst/>
                <a:ahLst/>
                <a:cxnLst/>
                <a:rect l="l" t="t" r="r" b="b"/>
                <a:pathLst>
                  <a:path w="441959" h="344170">
                    <a:moveTo>
                      <a:pt x="309575" y="0"/>
                    </a:moveTo>
                    <a:lnTo>
                      <a:pt x="131851" y="0"/>
                    </a:lnTo>
                    <a:lnTo>
                      <a:pt x="131851" y="98285"/>
                    </a:lnTo>
                    <a:lnTo>
                      <a:pt x="129648" y="113751"/>
                    </a:lnTo>
                    <a:lnTo>
                      <a:pt x="123369" y="127714"/>
                    </a:lnTo>
                    <a:lnTo>
                      <a:pt x="113511" y="139386"/>
                    </a:lnTo>
                    <a:lnTo>
                      <a:pt x="100571" y="147980"/>
                    </a:lnTo>
                    <a:lnTo>
                      <a:pt x="28663" y="182079"/>
                    </a:lnTo>
                    <a:lnTo>
                      <a:pt x="0" y="225424"/>
                    </a:lnTo>
                    <a:lnTo>
                      <a:pt x="54457" y="343928"/>
                    </a:lnTo>
                    <a:lnTo>
                      <a:pt x="386968" y="343928"/>
                    </a:lnTo>
                    <a:lnTo>
                      <a:pt x="441426" y="225424"/>
                    </a:lnTo>
                    <a:lnTo>
                      <a:pt x="412762" y="182079"/>
                    </a:lnTo>
                    <a:lnTo>
                      <a:pt x="340855" y="147980"/>
                    </a:lnTo>
                    <a:lnTo>
                      <a:pt x="327909" y="139386"/>
                    </a:lnTo>
                    <a:lnTo>
                      <a:pt x="318052" y="127714"/>
                    </a:lnTo>
                    <a:lnTo>
                      <a:pt x="311776" y="113751"/>
                    </a:lnTo>
                    <a:lnTo>
                      <a:pt x="309575" y="98285"/>
                    </a:lnTo>
                    <a:lnTo>
                      <a:pt x="309575" y="0"/>
                    </a:lnTo>
                    <a:close/>
                  </a:path>
                </a:pathLst>
              </a:custGeom>
              <a:solidFill>
                <a:srgbClr val="E5AE76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19" name="object 57">
                <a:extLst>
                  <a:ext uri="{FF2B5EF4-FFF2-40B4-BE49-F238E27FC236}">
                    <a16:creationId xmlns:a16="http://schemas.microsoft.com/office/drawing/2014/main" id="{8AD1A318-7D10-F9B0-51D5-664DD7E6331F}"/>
                  </a:ext>
                </a:extLst>
              </p:cNvPr>
              <p:cNvSpPr/>
              <p:nvPr/>
            </p:nvSpPr>
            <p:spPr>
              <a:xfrm>
                <a:off x="6519782" y="4315166"/>
                <a:ext cx="671195" cy="393065"/>
              </a:xfrm>
              <a:custGeom>
                <a:avLst/>
                <a:gdLst/>
                <a:ahLst/>
                <a:cxnLst/>
                <a:rect l="l" t="t" r="r" b="b"/>
                <a:pathLst>
                  <a:path w="671195" h="393064">
                    <a:moveTo>
                      <a:pt x="527621" y="0"/>
                    </a:moveTo>
                    <a:lnTo>
                      <a:pt x="495595" y="60147"/>
                    </a:lnTo>
                    <a:lnTo>
                      <a:pt x="464915" y="91033"/>
                    </a:lnTo>
                    <a:lnTo>
                      <a:pt x="417575" y="102412"/>
                    </a:lnTo>
                    <a:lnTo>
                      <a:pt x="335572" y="104038"/>
                    </a:lnTo>
                    <a:lnTo>
                      <a:pt x="246304" y="87782"/>
                    </a:lnTo>
                    <a:lnTo>
                      <a:pt x="186867" y="52019"/>
                    </a:lnTo>
                    <a:lnTo>
                      <a:pt x="153767" y="16255"/>
                    </a:lnTo>
                    <a:lnTo>
                      <a:pt x="143510" y="0"/>
                    </a:lnTo>
                    <a:lnTo>
                      <a:pt x="68580" y="40741"/>
                    </a:lnTo>
                    <a:lnTo>
                      <a:pt x="40044" y="61729"/>
                    </a:lnTo>
                    <a:lnTo>
                      <a:pt x="18449" y="89131"/>
                    </a:lnTo>
                    <a:lnTo>
                      <a:pt x="4775" y="121301"/>
                    </a:lnTo>
                    <a:lnTo>
                      <a:pt x="0" y="156590"/>
                    </a:lnTo>
                    <a:lnTo>
                      <a:pt x="0" y="348157"/>
                    </a:lnTo>
                    <a:lnTo>
                      <a:pt x="3499" y="365631"/>
                    </a:lnTo>
                    <a:lnTo>
                      <a:pt x="13042" y="379901"/>
                    </a:lnTo>
                    <a:lnTo>
                      <a:pt x="27196" y="389523"/>
                    </a:lnTo>
                    <a:lnTo>
                      <a:pt x="44526" y="393052"/>
                    </a:lnTo>
                    <a:lnTo>
                      <a:pt x="626605" y="393052"/>
                    </a:lnTo>
                    <a:lnTo>
                      <a:pt x="643935" y="389523"/>
                    </a:lnTo>
                    <a:lnTo>
                      <a:pt x="658088" y="379901"/>
                    </a:lnTo>
                    <a:lnTo>
                      <a:pt x="667631" y="365631"/>
                    </a:lnTo>
                    <a:lnTo>
                      <a:pt x="671131" y="348157"/>
                    </a:lnTo>
                    <a:lnTo>
                      <a:pt x="671131" y="156590"/>
                    </a:lnTo>
                    <a:lnTo>
                      <a:pt x="666355" y="121301"/>
                    </a:lnTo>
                    <a:lnTo>
                      <a:pt x="652681" y="89131"/>
                    </a:lnTo>
                    <a:lnTo>
                      <a:pt x="631087" y="61729"/>
                    </a:lnTo>
                    <a:lnTo>
                      <a:pt x="602551" y="40741"/>
                    </a:lnTo>
                    <a:lnTo>
                      <a:pt x="527621" y="0"/>
                    </a:lnTo>
                    <a:close/>
                  </a:path>
                </a:pathLst>
              </a:custGeom>
              <a:solidFill>
                <a:srgbClr val="9D1773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pic>
            <p:nvPicPr>
              <p:cNvPr id="20" name="object 58">
                <a:extLst>
                  <a:ext uri="{FF2B5EF4-FFF2-40B4-BE49-F238E27FC236}">
                    <a16:creationId xmlns:a16="http://schemas.microsoft.com/office/drawing/2014/main" id="{8628834D-A880-0C42-FA78-5CC75EA02316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6758763" y="4140316"/>
                <a:ext cx="193179" cy="147396"/>
              </a:xfrm>
              <a:prstGeom prst="rect">
                <a:avLst/>
              </a:prstGeom>
            </p:spPr>
          </p:pic>
          <p:sp>
            <p:nvSpPr>
              <p:cNvPr id="21" name="object 59">
                <a:extLst>
                  <a:ext uri="{FF2B5EF4-FFF2-40B4-BE49-F238E27FC236}">
                    <a16:creationId xmlns:a16="http://schemas.microsoft.com/office/drawing/2014/main" id="{06689950-B136-97DA-2343-79FF909F3FAA}"/>
                  </a:ext>
                </a:extLst>
              </p:cNvPr>
              <p:cNvSpPr/>
              <p:nvPr/>
            </p:nvSpPr>
            <p:spPr>
              <a:xfrm>
                <a:off x="6621739" y="3742918"/>
                <a:ext cx="467359" cy="471170"/>
              </a:xfrm>
              <a:custGeom>
                <a:avLst/>
                <a:gdLst/>
                <a:ahLst/>
                <a:cxnLst/>
                <a:rect l="l" t="t" r="r" b="b"/>
                <a:pathLst>
                  <a:path w="467359" h="471170">
                    <a:moveTo>
                      <a:pt x="233603" y="0"/>
                    </a:moveTo>
                    <a:lnTo>
                      <a:pt x="186523" y="4785"/>
                    </a:lnTo>
                    <a:lnTo>
                      <a:pt x="142673" y="18510"/>
                    </a:lnTo>
                    <a:lnTo>
                      <a:pt x="102992" y="40228"/>
                    </a:lnTo>
                    <a:lnTo>
                      <a:pt x="68419" y="68991"/>
                    </a:lnTo>
                    <a:lnTo>
                      <a:pt x="39894" y="103851"/>
                    </a:lnTo>
                    <a:lnTo>
                      <a:pt x="18357" y="143862"/>
                    </a:lnTo>
                    <a:lnTo>
                      <a:pt x="4745" y="188076"/>
                    </a:lnTo>
                    <a:lnTo>
                      <a:pt x="0" y="235546"/>
                    </a:lnTo>
                    <a:lnTo>
                      <a:pt x="4745" y="283016"/>
                    </a:lnTo>
                    <a:lnTo>
                      <a:pt x="18357" y="327231"/>
                    </a:lnTo>
                    <a:lnTo>
                      <a:pt x="39894" y="367242"/>
                    </a:lnTo>
                    <a:lnTo>
                      <a:pt x="68419" y="402102"/>
                    </a:lnTo>
                    <a:lnTo>
                      <a:pt x="102992" y="430865"/>
                    </a:lnTo>
                    <a:lnTo>
                      <a:pt x="142673" y="452582"/>
                    </a:lnTo>
                    <a:lnTo>
                      <a:pt x="186523" y="466308"/>
                    </a:lnTo>
                    <a:lnTo>
                      <a:pt x="233603" y="471093"/>
                    </a:lnTo>
                    <a:lnTo>
                      <a:pt x="280688" y="466308"/>
                    </a:lnTo>
                    <a:lnTo>
                      <a:pt x="324541" y="452582"/>
                    </a:lnTo>
                    <a:lnTo>
                      <a:pt x="364225" y="430865"/>
                    </a:lnTo>
                    <a:lnTo>
                      <a:pt x="398799" y="402102"/>
                    </a:lnTo>
                    <a:lnTo>
                      <a:pt x="427324" y="367242"/>
                    </a:lnTo>
                    <a:lnTo>
                      <a:pt x="448862" y="327231"/>
                    </a:lnTo>
                    <a:lnTo>
                      <a:pt x="462474" y="283016"/>
                    </a:lnTo>
                    <a:lnTo>
                      <a:pt x="467220" y="235546"/>
                    </a:lnTo>
                    <a:lnTo>
                      <a:pt x="462474" y="188076"/>
                    </a:lnTo>
                    <a:lnTo>
                      <a:pt x="448862" y="143862"/>
                    </a:lnTo>
                    <a:lnTo>
                      <a:pt x="427324" y="103851"/>
                    </a:lnTo>
                    <a:lnTo>
                      <a:pt x="398799" y="68991"/>
                    </a:lnTo>
                    <a:lnTo>
                      <a:pt x="364225" y="40228"/>
                    </a:lnTo>
                    <a:lnTo>
                      <a:pt x="324541" y="18510"/>
                    </a:lnTo>
                    <a:lnTo>
                      <a:pt x="280688" y="4785"/>
                    </a:lnTo>
                    <a:lnTo>
                      <a:pt x="233603" y="0"/>
                    </a:lnTo>
                    <a:close/>
                  </a:path>
                </a:pathLst>
              </a:custGeom>
              <a:solidFill>
                <a:srgbClr val="F0BF85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2" name="object 60">
                <a:extLst>
                  <a:ext uri="{FF2B5EF4-FFF2-40B4-BE49-F238E27FC236}">
                    <a16:creationId xmlns:a16="http://schemas.microsoft.com/office/drawing/2014/main" id="{2AD54F23-4510-30A6-2B9C-777C83D00F21}"/>
                  </a:ext>
                </a:extLst>
              </p:cNvPr>
              <p:cNvSpPr/>
              <p:nvPr/>
            </p:nvSpPr>
            <p:spPr>
              <a:xfrm>
                <a:off x="6621739" y="3681069"/>
                <a:ext cx="467359" cy="257810"/>
              </a:xfrm>
              <a:custGeom>
                <a:avLst/>
                <a:gdLst/>
                <a:ahLst/>
                <a:cxnLst/>
                <a:rect l="l" t="t" r="r" b="b"/>
                <a:pathLst>
                  <a:path w="467359" h="257810">
                    <a:moveTo>
                      <a:pt x="233603" y="0"/>
                    </a:moveTo>
                    <a:lnTo>
                      <a:pt x="45681" y="63576"/>
                    </a:lnTo>
                    <a:lnTo>
                      <a:pt x="0" y="257213"/>
                    </a:lnTo>
                    <a:lnTo>
                      <a:pt x="22384" y="246979"/>
                    </a:lnTo>
                    <a:lnTo>
                      <a:pt x="73680" y="217741"/>
                    </a:lnTo>
                    <a:lnTo>
                      <a:pt x="130103" y="171691"/>
                    </a:lnTo>
                    <a:lnTo>
                      <a:pt x="167868" y="111023"/>
                    </a:lnTo>
                    <a:lnTo>
                      <a:pt x="173668" y="100464"/>
                    </a:lnTo>
                    <a:lnTo>
                      <a:pt x="182884" y="93262"/>
                    </a:lnTo>
                    <a:lnTo>
                      <a:pt x="194212" y="90070"/>
                    </a:lnTo>
                    <a:lnTo>
                      <a:pt x="206349" y="91541"/>
                    </a:lnTo>
                    <a:lnTo>
                      <a:pt x="243263" y="104417"/>
                    </a:lnTo>
                    <a:lnTo>
                      <a:pt x="287622" y="121693"/>
                    </a:lnTo>
                    <a:lnTo>
                      <a:pt x="335029" y="142887"/>
                    </a:lnTo>
                    <a:lnTo>
                      <a:pt x="381088" y="167518"/>
                    </a:lnTo>
                    <a:lnTo>
                      <a:pt x="421404" y="195103"/>
                    </a:lnTo>
                    <a:lnTo>
                      <a:pt x="451580" y="225162"/>
                    </a:lnTo>
                    <a:lnTo>
                      <a:pt x="467220" y="257213"/>
                    </a:lnTo>
                    <a:lnTo>
                      <a:pt x="467220" y="150279"/>
                    </a:lnTo>
                    <a:lnTo>
                      <a:pt x="233603" y="0"/>
                    </a:lnTo>
                    <a:close/>
                  </a:path>
                </a:pathLst>
              </a:custGeom>
              <a:solidFill>
                <a:srgbClr val="6A4B4B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3" name="object 61">
                <a:extLst>
                  <a:ext uri="{FF2B5EF4-FFF2-40B4-BE49-F238E27FC236}">
                    <a16:creationId xmlns:a16="http://schemas.microsoft.com/office/drawing/2014/main" id="{D904C95D-3F9C-5FD3-FBA6-9A9E0A20C19E}"/>
                  </a:ext>
                </a:extLst>
              </p:cNvPr>
              <p:cNvSpPr/>
              <p:nvPr/>
            </p:nvSpPr>
            <p:spPr>
              <a:xfrm>
                <a:off x="7067236" y="4344130"/>
                <a:ext cx="974090" cy="385445"/>
              </a:xfrm>
              <a:custGeom>
                <a:avLst/>
                <a:gdLst/>
                <a:ahLst/>
                <a:cxnLst/>
                <a:rect l="l" t="t" r="r" b="b"/>
                <a:pathLst>
                  <a:path w="974090" h="385445">
                    <a:moveTo>
                      <a:pt x="715225" y="0"/>
                    </a:moveTo>
                    <a:lnTo>
                      <a:pt x="487857" y="42290"/>
                    </a:lnTo>
                    <a:lnTo>
                      <a:pt x="260476" y="0"/>
                    </a:lnTo>
                    <a:lnTo>
                      <a:pt x="99466" y="59867"/>
                    </a:lnTo>
                    <a:lnTo>
                      <a:pt x="58078" y="79237"/>
                    </a:lnTo>
                    <a:lnTo>
                      <a:pt x="26758" y="104533"/>
                    </a:lnTo>
                    <a:lnTo>
                      <a:pt x="6926" y="134230"/>
                    </a:lnTo>
                    <a:lnTo>
                      <a:pt x="0" y="166801"/>
                    </a:lnTo>
                    <a:lnTo>
                      <a:pt x="0" y="343623"/>
                    </a:lnTo>
                    <a:lnTo>
                      <a:pt x="5075" y="359751"/>
                    </a:lnTo>
                    <a:lnTo>
                      <a:pt x="18916" y="372919"/>
                    </a:lnTo>
                    <a:lnTo>
                      <a:pt x="39444" y="381796"/>
                    </a:lnTo>
                    <a:lnTo>
                      <a:pt x="64579" y="385051"/>
                    </a:lnTo>
                    <a:lnTo>
                      <a:pt x="908913" y="385051"/>
                    </a:lnTo>
                    <a:lnTo>
                      <a:pt x="934056" y="381796"/>
                    </a:lnTo>
                    <a:lnTo>
                      <a:pt x="954587" y="372919"/>
                    </a:lnTo>
                    <a:lnTo>
                      <a:pt x="968429" y="359751"/>
                    </a:lnTo>
                    <a:lnTo>
                      <a:pt x="973505" y="343623"/>
                    </a:lnTo>
                    <a:lnTo>
                      <a:pt x="973505" y="166801"/>
                    </a:lnTo>
                    <a:lnTo>
                      <a:pt x="966686" y="134494"/>
                    </a:lnTo>
                    <a:lnTo>
                      <a:pt x="947154" y="105008"/>
                    </a:lnTo>
                    <a:lnTo>
                      <a:pt x="916300" y="79824"/>
                    </a:lnTo>
                    <a:lnTo>
                      <a:pt x="875512" y="60426"/>
                    </a:lnTo>
                    <a:lnTo>
                      <a:pt x="876236" y="59867"/>
                    </a:lnTo>
                    <a:lnTo>
                      <a:pt x="715225" y="0"/>
                    </a:lnTo>
                    <a:close/>
                  </a:path>
                </a:pathLst>
              </a:custGeom>
              <a:solidFill>
                <a:srgbClr val="9D1773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4" name="object 62">
                <a:extLst>
                  <a:ext uri="{FF2B5EF4-FFF2-40B4-BE49-F238E27FC236}">
                    <a16:creationId xmlns:a16="http://schemas.microsoft.com/office/drawing/2014/main" id="{7E886950-08F7-00BB-B028-1529137296F0}"/>
                  </a:ext>
                </a:extLst>
              </p:cNvPr>
              <p:cNvSpPr/>
              <p:nvPr/>
            </p:nvSpPr>
            <p:spPr>
              <a:xfrm>
                <a:off x="7504864" y="4438878"/>
                <a:ext cx="100965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00965" h="290829">
                    <a:moveTo>
                      <a:pt x="75336" y="0"/>
                    </a:moveTo>
                    <a:lnTo>
                      <a:pt x="50228" y="37833"/>
                    </a:lnTo>
                    <a:lnTo>
                      <a:pt x="25107" y="0"/>
                    </a:lnTo>
                    <a:lnTo>
                      <a:pt x="0" y="290309"/>
                    </a:lnTo>
                    <a:lnTo>
                      <a:pt x="100444" y="290309"/>
                    </a:lnTo>
                    <a:lnTo>
                      <a:pt x="75336" y="0"/>
                    </a:lnTo>
                    <a:close/>
                  </a:path>
                </a:pathLst>
              </a:custGeom>
              <a:solidFill>
                <a:srgbClr val="6E7588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pic>
            <p:nvPicPr>
              <p:cNvPr id="25" name="object 63">
                <a:extLst>
                  <a:ext uri="{FF2B5EF4-FFF2-40B4-BE49-F238E27FC236}">
                    <a16:creationId xmlns:a16="http://schemas.microsoft.com/office/drawing/2014/main" id="{9139F464-043D-B3B5-9E2D-C0EE4295895B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325509" y="4278687"/>
                <a:ext cx="458054" cy="201697"/>
              </a:xfrm>
              <a:prstGeom prst="rect">
                <a:avLst/>
              </a:prstGeom>
            </p:spPr>
          </p:pic>
          <p:sp>
            <p:nvSpPr>
              <p:cNvPr id="26" name="object 64">
                <a:extLst>
                  <a:ext uri="{FF2B5EF4-FFF2-40B4-BE49-F238E27FC236}">
                    <a16:creationId xmlns:a16="http://schemas.microsoft.com/office/drawing/2014/main" id="{49E35637-05F7-B31C-B2C2-8E25E7AB914E}"/>
                  </a:ext>
                </a:extLst>
              </p:cNvPr>
              <p:cNvSpPr/>
              <p:nvPr/>
            </p:nvSpPr>
            <p:spPr>
              <a:xfrm>
                <a:off x="7381803" y="4141734"/>
                <a:ext cx="346710" cy="138430"/>
              </a:xfrm>
              <a:custGeom>
                <a:avLst/>
                <a:gdLst/>
                <a:ahLst/>
                <a:cxnLst/>
                <a:rect l="l" t="t" r="r" b="b"/>
                <a:pathLst>
                  <a:path w="346709" h="138429">
                    <a:moveTo>
                      <a:pt x="346570" y="0"/>
                    </a:moveTo>
                    <a:lnTo>
                      <a:pt x="0" y="0"/>
                    </a:lnTo>
                    <a:lnTo>
                      <a:pt x="0" y="78384"/>
                    </a:lnTo>
                    <a:lnTo>
                      <a:pt x="38413" y="103461"/>
                    </a:lnTo>
                    <a:lnTo>
                      <a:pt x="80716" y="122202"/>
                    </a:lnTo>
                    <a:lnTo>
                      <a:pt x="126260" y="133937"/>
                    </a:lnTo>
                    <a:lnTo>
                      <a:pt x="174396" y="137998"/>
                    </a:lnTo>
                    <a:lnTo>
                      <a:pt x="221810" y="134065"/>
                    </a:lnTo>
                    <a:lnTo>
                      <a:pt x="266726" y="122688"/>
                    </a:lnTo>
                    <a:lnTo>
                      <a:pt x="308522" y="104501"/>
                    </a:lnTo>
                    <a:lnTo>
                      <a:pt x="346570" y="80136"/>
                    </a:lnTo>
                    <a:lnTo>
                      <a:pt x="346570" y="0"/>
                    </a:lnTo>
                    <a:close/>
                  </a:path>
                </a:pathLst>
              </a:custGeom>
              <a:solidFill>
                <a:srgbClr val="D29B6D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7" name="object 65">
                <a:extLst>
                  <a:ext uri="{FF2B5EF4-FFF2-40B4-BE49-F238E27FC236}">
                    <a16:creationId xmlns:a16="http://schemas.microsoft.com/office/drawing/2014/main" id="{7C1EF818-269D-0BED-35B1-9B824B4763F9}"/>
                  </a:ext>
                </a:extLst>
              </p:cNvPr>
              <p:cNvSpPr/>
              <p:nvPr/>
            </p:nvSpPr>
            <p:spPr>
              <a:xfrm>
                <a:off x="7267003" y="3650818"/>
                <a:ext cx="574040" cy="579120"/>
              </a:xfrm>
              <a:custGeom>
                <a:avLst/>
                <a:gdLst/>
                <a:ahLst/>
                <a:cxnLst/>
                <a:rect l="l" t="t" r="r" b="b"/>
                <a:pathLst>
                  <a:path w="574040" h="579120">
                    <a:moveTo>
                      <a:pt x="573951" y="254850"/>
                    </a:moveTo>
                    <a:lnTo>
                      <a:pt x="566750" y="228333"/>
                    </a:lnTo>
                    <a:lnTo>
                      <a:pt x="559320" y="197891"/>
                    </a:lnTo>
                    <a:lnTo>
                      <a:pt x="556958" y="192278"/>
                    </a:lnTo>
                    <a:lnTo>
                      <a:pt x="516559" y="43408"/>
                    </a:lnTo>
                    <a:lnTo>
                      <a:pt x="436613" y="43408"/>
                    </a:lnTo>
                    <a:lnTo>
                      <a:pt x="418858" y="32296"/>
                    </a:lnTo>
                    <a:lnTo>
                      <a:pt x="377685" y="14757"/>
                    </a:lnTo>
                    <a:lnTo>
                      <a:pt x="333527" y="3797"/>
                    </a:lnTo>
                    <a:lnTo>
                      <a:pt x="286981" y="0"/>
                    </a:lnTo>
                    <a:lnTo>
                      <a:pt x="240436" y="3797"/>
                    </a:lnTo>
                    <a:lnTo>
                      <a:pt x="196265" y="14757"/>
                    </a:lnTo>
                    <a:lnTo>
                      <a:pt x="155092" y="32296"/>
                    </a:lnTo>
                    <a:lnTo>
                      <a:pt x="137325" y="43408"/>
                    </a:lnTo>
                    <a:lnTo>
                      <a:pt x="43040" y="43408"/>
                    </a:lnTo>
                    <a:lnTo>
                      <a:pt x="0" y="254850"/>
                    </a:lnTo>
                    <a:lnTo>
                      <a:pt x="2755" y="254850"/>
                    </a:lnTo>
                    <a:lnTo>
                      <a:pt x="0" y="289344"/>
                    </a:lnTo>
                    <a:lnTo>
                      <a:pt x="3759" y="336283"/>
                    </a:lnTo>
                    <a:lnTo>
                      <a:pt x="14630" y="380809"/>
                    </a:lnTo>
                    <a:lnTo>
                      <a:pt x="32029" y="422325"/>
                    </a:lnTo>
                    <a:lnTo>
                      <a:pt x="55372" y="460235"/>
                    </a:lnTo>
                    <a:lnTo>
                      <a:pt x="84048" y="493953"/>
                    </a:lnTo>
                    <a:lnTo>
                      <a:pt x="117487" y="522871"/>
                    </a:lnTo>
                    <a:lnTo>
                      <a:pt x="155092" y="546392"/>
                    </a:lnTo>
                    <a:lnTo>
                      <a:pt x="196265" y="563943"/>
                    </a:lnTo>
                    <a:lnTo>
                      <a:pt x="240436" y="574903"/>
                    </a:lnTo>
                    <a:lnTo>
                      <a:pt x="286981" y="578688"/>
                    </a:lnTo>
                    <a:lnTo>
                      <a:pt x="333527" y="574903"/>
                    </a:lnTo>
                    <a:lnTo>
                      <a:pt x="377685" y="563943"/>
                    </a:lnTo>
                    <a:lnTo>
                      <a:pt x="418858" y="546392"/>
                    </a:lnTo>
                    <a:lnTo>
                      <a:pt x="456463" y="522871"/>
                    </a:lnTo>
                    <a:lnTo>
                      <a:pt x="489902" y="493953"/>
                    </a:lnTo>
                    <a:lnTo>
                      <a:pt x="518579" y="460235"/>
                    </a:lnTo>
                    <a:lnTo>
                      <a:pt x="541921" y="422325"/>
                    </a:lnTo>
                    <a:lnTo>
                      <a:pt x="559320" y="380809"/>
                    </a:lnTo>
                    <a:lnTo>
                      <a:pt x="570191" y="336283"/>
                    </a:lnTo>
                    <a:lnTo>
                      <a:pt x="573951" y="289344"/>
                    </a:lnTo>
                    <a:lnTo>
                      <a:pt x="571182" y="254850"/>
                    </a:lnTo>
                    <a:lnTo>
                      <a:pt x="573951" y="254850"/>
                    </a:lnTo>
                    <a:close/>
                  </a:path>
                </a:pathLst>
              </a:custGeom>
              <a:solidFill>
                <a:srgbClr val="F0BF85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8" name="object 66">
                <a:extLst>
                  <a:ext uri="{FF2B5EF4-FFF2-40B4-BE49-F238E27FC236}">
                    <a16:creationId xmlns:a16="http://schemas.microsoft.com/office/drawing/2014/main" id="{E9DD510B-4B77-4102-CB21-24A3D09F0541}"/>
                  </a:ext>
                </a:extLst>
              </p:cNvPr>
              <p:cNvSpPr/>
              <p:nvPr/>
            </p:nvSpPr>
            <p:spPr>
              <a:xfrm>
                <a:off x="7240854" y="3503891"/>
                <a:ext cx="632460" cy="436245"/>
              </a:xfrm>
              <a:custGeom>
                <a:avLst/>
                <a:gdLst/>
                <a:ahLst/>
                <a:cxnLst/>
                <a:rect l="l" t="t" r="r" b="b"/>
                <a:pathLst>
                  <a:path w="632459" h="436245">
                    <a:moveTo>
                      <a:pt x="632104" y="50076"/>
                    </a:moveTo>
                    <a:lnTo>
                      <a:pt x="628205" y="30581"/>
                    </a:lnTo>
                    <a:lnTo>
                      <a:pt x="617562" y="14668"/>
                    </a:lnTo>
                    <a:lnTo>
                      <a:pt x="601764" y="3937"/>
                    </a:lnTo>
                    <a:lnTo>
                      <a:pt x="582434" y="0"/>
                    </a:lnTo>
                    <a:lnTo>
                      <a:pt x="198882" y="0"/>
                    </a:lnTo>
                    <a:lnTo>
                      <a:pt x="153250" y="5308"/>
                    </a:lnTo>
                    <a:lnTo>
                      <a:pt x="111366" y="20421"/>
                    </a:lnTo>
                    <a:lnTo>
                      <a:pt x="74422" y="44119"/>
                    </a:lnTo>
                    <a:lnTo>
                      <a:pt x="43611" y="75209"/>
                    </a:lnTo>
                    <a:lnTo>
                      <a:pt x="20142" y="112471"/>
                    </a:lnTo>
                    <a:lnTo>
                      <a:pt x="5207" y="154724"/>
                    </a:lnTo>
                    <a:lnTo>
                      <a:pt x="0" y="200723"/>
                    </a:lnTo>
                    <a:lnTo>
                      <a:pt x="482" y="249542"/>
                    </a:lnTo>
                    <a:lnTo>
                      <a:pt x="1663" y="291007"/>
                    </a:lnTo>
                    <a:lnTo>
                      <a:pt x="5181" y="353898"/>
                    </a:lnTo>
                    <a:lnTo>
                      <a:pt x="10744" y="399376"/>
                    </a:lnTo>
                    <a:lnTo>
                      <a:pt x="27254" y="436245"/>
                    </a:lnTo>
                    <a:lnTo>
                      <a:pt x="31267" y="434797"/>
                    </a:lnTo>
                    <a:lnTo>
                      <a:pt x="36436" y="428637"/>
                    </a:lnTo>
                    <a:lnTo>
                      <a:pt x="58166" y="396176"/>
                    </a:lnTo>
                    <a:lnTo>
                      <a:pt x="73926" y="373735"/>
                    </a:lnTo>
                    <a:lnTo>
                      <a:pt x="82804" y="361670"/>
                    </a:lnTo>
                    <a:lnTo>
                      <a:pt x="87083" y="355180"/>
                    </a:lnTo>
                    <a:lnTo>
                      <a:pt x="89065" y="349440"/>
                    </a:lnTo>
                    <a:lnTo>
                      <a:pt x="89217" y="342315"/>
                    </a:lnTo>
                    <a:lnTo>
                      <a:pt x="90106" y="342887"/>
                    </a:lnTo>
                    <a:lnTo>
                      <a:pt x="90106" y="295973"/>
                    </a:lnTo>
                    <a:lnTo>
                      <a:pt x="91744" y="283438"/>
                    </a:lnTo>
                    <a:lnTo>
                      <a:pt x="121678" y="249783"/>
                    </a:lnTo>
                    <a:lnTo>
                      <a:pt x="196596" y="239179"/>
                    </a:lnTo>
                    <a:lnTo>
                      <a:pt x="249148" y="235521"/>
                    </a:lnTo>
                    <a:lnTo>
                      <a:pt x="275488" y="235851"/>
                    </a:lnTo>
                    <a:lnTo>
                      <a:pt x="324497" y="240131"/>
                    </a:lnTo>
                    <a:lnTo>
                      <a:pt x="378726" y="250571"/>
                    </a:lnTo>
                    <a:lnTo>
                      <a:pt x="503186" y="282054"/>
                    </a:lnTo>
                    <a:lnTo>
                      <a:pt x="537184" y="313829"/>
                    </a:lnTo>
                    <a:lnTo>
                      <a:pt x="539267" y="341934"/>
                    </a:lnTo>
                    <a:lnTo>
                      <a:pt x="541604" y="356120"/>
                    </a:lnTo>
                    <a:lnTo>
                      <a:pt x="561111" y="400329"/>
                    </a:lnTo>
                    <a:lnTo>
                      <a:pt x="596785" y="434022"/>
                    </a:lnTo>
                    <a:lnTo>
                      <a:pt x="611314" y="421233"/>
                    </a:lnTo>
                    <a:lnTo>
                      <a:pt x="621665" y="393420"/>
                    </a:lnTo>
                    <a:lnTo>
                      <a:pt x="628269" y="362089"/>
                    </a:lnTo>
                    <a:lnTo>
                      <a:pt x="631926" y="335711"/>
                    </a:lnTo>
                    <a:lnTo>
                      <a:pt x="632104" y="329526"/>
                    </a:lnTo>
                    <a:lnTo>
                      <a:pt x="632104" y="50076"/>
                    </a:lnTo>
                    <a:close/>
                  </a:path>
                </a:pathLst>
              </a:custGeom>
              <a:solidFill>
                <a:srgbClr val="6A4B4B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9" name="object 67">
                <a:extLst>
                  <a:ext uri="{FF2B5EF4-FFF2-40B4-BE49-F238E27FC236}">
                    <a16:creationId xmlns:a16="http://schemas.microsoft.com/office/drawing/2014/main" id="{0F314767-2F8A-DBF4-AC8D-0319C48F6730}"/>
                  </a:ext>
                </a:extLst>
              </p:cNvPr>
              <p:cNvSpPr/>
              <p:nvPr/>
            </p:nvSpPr>
            <p:spPr>
              <a:xfrm>
                <a:off x="6208349" y="4668971"/>
                <a:ext cx="2144395" cy="1263650"/>
              </a:xfrm>
              <a:custGeom>
                <a:avLst/>
                <a:gdLst/>
                <a:ahLst/>
                <a:cxnLst/>
                <a:rect l="l" t="t" r="r" b="b"/>
                <a:pathLst>
                  <a:path w="2144395" h="1263650">
                    <a:moveTo>
                      <a:pt x="1763598" y="0"/>
                    </a:moveTo>
                    <a:lnTo>
                      <a:pt x="380212" y="0"/>
                    </a:lnTo>
                    <a:lnTo>
                      <a:pt x="328802" y="2814"/>
                    </a:lnTo>
                    <a:lnTo>
                      <a:pt x="279438" y="11011"/>
                    </a:lnTo>
                    <a:lnTo>
                      <a:pt x="232582" y="24215"/>
                    </a:lnTo>
                    <a:lnTo>
                      <a:pt x="188697" y="42054"/>
                    </a:lnTo>
                    <a:lnTo>
                      <a:pt x="148244" y="64156"/>
                    </a:lnTo>
                    <a:lnTo>
                      <a:pt x="111686" y="90147"/>
                    </a:lnTo>
                    <a:lnTo>
                      <a:pt x="79485" y="119655"/>
                    </a:lnTo>
                    <a:lnTo>
                      <a:pt x="52102" y="152305"/>
                    </a:lnTo>
                    <a:lnTo>
                      <a:pt x="30000" y="187727"/>
                    </a:lnTo>
                    <a:lnTo>
                      <a:pt x="13641" y="225545"/>
                    </a:lnTo>
                    <a:lnTo>
                      <a:pt x="3487" y="265388"/>
                    </a:lnTo>
                    <a:lnTo>
                      <a:pt x="0" y="306882"/>
                    </a:lnTo>
                    <a:lnTo>
                      <a:pt x="0" y="956703"/>
                    </a:lnTo>
                    <a:lnTo>
                      <a:pt x="3487" y="998198"/>
                    </a:lnTo>
                    <a:lnTo>
                      <a:pt x="13641" y="1038040"/>
                    </a:lnTo>
                    <a:lnTo>
                      <a:pt x="30000" y="1075859"/>
                    </a:lnTo>
                    <a:lnTo>
                      <a:pt x="52102" y="1111280"/>
                    </a:lnTo>
                    <a:lnTo>
                      <a:pt x="79485" y="1143931"/>
                    </a:lnTo>
                    <a:lnTo>
                      <a:pt x="111686" y="1173438"/>
                    </a:lnTo>
                    <a:lnTo>
                      <a:pt x="148244" y="1199429"/>
                    </a:lnTo>
                    <a:lnTo>
                      <a:pt x="188697" y="1221531"/>
                    </a:lnTo>
                    <a:lnTo>
                      <a:pt x="232582" y="1239371"/>
                    </a:lnTo>
                    <a:lnTo>
                      <a:pt x="279438" y="1252575"/>
                    </a:lnTo>
                    <a:lnTo>
                      <a:pt x="328802" y="1260771"/>
                    </a:lnTo>
                    <a:lnTo>
                      <a:pt x="380212" y="1263586"/>
                    </a:lnTo>
                    <a:lnTo>
                      <a:pt x="1763598" y="1263586"/>
                    </a:lnTo>
                    <a:lnTo>
                      <a:pt x="1815008" y="1260771"/>
                    </a:lnTo>
                    <a:lnTo>
                      <a:pt x="1864372" y="1252575"/>
                    </a:lnTo>
                    <a:lnTo>
                      <a:pt x="1911228" y="1239371"/>
                    </a:lnTo>
                    <a:lnTo>
                      <a:pt x="1955113" y="1221531"/>
                    </a:lnTo>
                    <a:lnTo>
                      <a:pt x="1995565" y="1199429"/>
                    </a:lnTo>
                    <a:lnTo>
                      <a:pt x="2032123" y="1173438"/>
                    </a:lnTo>
                    <a:lnTo>
                      <a:pt x="2064325" y="1143931"/>
                    </a:lnTo>
                    <a:lnTo>
                      <a:pt x="2091707" y="1111280"/>
                    </a:lnTo>
                    <a:lnTo>
                      <a:pt x="2113809" y="1075859"/>
                    </a:lnTo>
                    <a:lnTo>
                      <a:pt x="2130169" y="1038040"/>
                    </a:lnTo>
                    <a:lnTo>
                      <a:pt x="2140323" y="998198"/>
                    </a:lnTo>
                    <a:lnTo>
                      <a:pt x="2143810" y="956703"/>
                    </a:lnTo>
                    <a:lnTo>
                      <a:pt x="2143810" y="306882"/>
                    </a:lnTo>
                    <a:lnTo>
                      <a:pt x="2140323" y="265388"/>
                    </a:lnTo>
                    <a:lnTo>
                      <a:pt x="2130169" y="225545"/>
                    </a:lnTo>
                    <a:lnTo>
                      <a:pt x="2113809" y="187727"/>
                    </a:lnTo>
                    <a:lnTo>
                      <a:pt x="2091707" y="152305"/>
                    </a:lnTo>
                    <a:lnTo>
                      <a:pt x="2064325" y="119655"/>
                    </a:lnTo>
                    <a:lnTo>
                      <a:pt x="2032123" y="90147"/>
                    </a:lnTo>
                    <a:lnTo>
                      <a:pt x="1995565" y="64156"/>
                    </a:lnTo>
                    <a:lnTo>
                      <a:pt x="1955113" y="42054"/>
                    </a:lnTo>
                    <a:lnTo>
                      <a:pt x="1911228" y="24215"/>
                    </a:lnTo>
                    <a:lnTo>
                      <a:pt x="1864372" y="11011"/>
                    </a:lnTo>
                    <a:lnTo>
                      <a:pt x="1815008" y="2814"/>
                    </a:lnTo>
                    <a:lnTo>
                      <a:pt x="176359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30" name="object 68">
                <a:extLst>
                  <a:ext uri="{FF2B5EF4-FFF2-40B4-BE49-F238E27FC236}">
                    <a16:creationId xmlns:a16="http://schemas.microsoft.com/office/drawing/2014/main" id="{EF9575E8-107B-6CB3-6485-BB35A463B8F7}"/>
                  </a:ext>
                </a:extLst>
              </p:cNvPr>
              <p:cNvSpPr/>
              <p:nvPr/>
            </p:nvSpPr>
            <p:spPr>
              <a:xfrm>
                <a:off x="6208349" y="4668971"/>
                <a:ext cx="2144395" cy="1263650"/>
              </a:xfrm>
              <a:custGeom>
                <a:avLst/>
                <a:gdLst/>
                <a:ahLst/>
                <a:cxnLst/>
                <a:rect l="l" t="t" r="r" b="b"/>
                <a:pathLst>
                  <a:path w="2144395" h="1263650">
                    <a:moveTo>
                      <a:pt x="1763598" y="1263586"/>
                    </a:moveTo>
                    <a:lnTo>
                      <a:pt x="380212" y="1263586"/>
                    </a:lnTo>
                    <a:lnTo>
                      <a:pt x="328802" y="1260771"/>
                    </a:lnTo>
                    <a:lnTo>
                      <a:pt x="279438" y="1252575"/>
                    </a:lnTo>
                    <a:lnTo>
                      <a:pt x="232582" y="1239371"/>
                    </a:lnTo>
                    <a:lnTo>
                      <a:pt x="188697" y="1221531"/>
                    </a:lnTo>
                    <a:lnTo>
                      <a:pt x="148244" y="1199429"/>
                    </a:lnTo>
                    <a:lnTo>
                      <a:pt x="111686" y="1173438"/>
                    </a:lnTo>
                    <a:lnTo>
                      <a:pt x="79485" y="1143931"/>
                    </a:lnTo>
                    <a:lnTo>
                      <a:pt x="52102" y="1111280"/>
                    </a:lnTo>
                    <a:lnTo>
                      <a:pt x="30000" y="1075859"/>
                    </a:lnTo>
                    <a:lnTo>
                      <a:pt x="13641" y="1038040"/>
                    </a:lnTo>
                    <a:lnTo>
                      <a:pt x="3487" y="998198"/>
                    </a:lnTo>
                    <a:lnTo>
                      <a:pt x="0" y="956703"/>
                    </a:lnTo>
                    <a:lnTo>
                      <a:pt x="0" y="306882"/>
                    </a:lnTo>
                    <a:lnTo>
                      <a:pt x="3487" y="265388"/>
                    </a:lnTo>
                    <a:lnTo>
                      <a:pt x="13641" y="225545"/>
                    </a:lnTo>
                    <a:lnTo>
                      <a:pt x="30000" y="187727"/>
                    </a:lnTo>
                    <a:lnTo>
                      <a:pt x="52102" y="152305"/>
                    </a:lnTo>
                    <a:lnTo>
                      <a:pt x="79485" y="119655"/>
                    </a:lnTo>
                    <a:lnTo>
                      <a:pt x="111686" y="90147"/>
                    </a:lnTo>
                    <a:lnTo>
                      <a:pt x="148244" y="64156"/>
                    </a:lnTo>
                    <a:lnTo>
                      <a:pt x="188697" y="42054"/>
                    </a:lnTo>
                    <a:lnTo>
                      <a:pt x="232582" y="24215"/>
                    </a:lnTo>
                    <a:lnTo>
                      <a:pt x="279438" y="11011"/>
                    </a:lnTo>
                    <a:lnTo>
                      <a:pt x="328802" y="2814"/>
                    </a:lnTo>
                    <a:lnTo>
                      <a:pt x="380212" y="0"/>
                    </a:lnTo>
                    <a:lnTo>
                      <a:pt x="1763598" y="0"/>
                    </a:lnTo>
                    <a:lnTo>
                      <a:pt x="1815008" y="2814"/>
                    </a:lnTo>
                    <a:lnTo>
                      <a:pt x="1864372" y="11011"/>
                    </a:lnTo>
                    <a:lnTo>
                      <a:pt x="1911228" y="24215"/>
                    </a:lnTo>
                    <a:lnTo>
                      <a:pt x="1955113" y="42054"/>
                    </a:lnTo>
                    <a:lnTo>
                      <a:pt x="1995565" y="64156"/>
                    </a:lnTo>
                    <a:lnTo>
                      <a:pt x="2032123" y="90147"/>
                    </a:lnTo>
                    <a:lnTo>
                      <a:pt x="2064325" y="119655"/>
                    </a:lnTo>
                    <a:lnTo>
                      <a:pt x="2091707" y="152305"/>
                    </a:lnTo>
                    <a:lnTo>
                      <a:pt x="2113809" y="187727"/>
                    </a:lnTo>
                    <a:lnTo>
                      <a:pt x="2130169" y="225545"/>
                    </a:lnTo>
                    <a:lnTo>
                      <a:pt x="2140323" y="265388"/>
                    </a:lnTo>
                    <a:lnTo>
                      <a:pt x="2143810" y="306882"/>
                    </a:lnTo>
                    <a:lnTo>
                      <a:pt x="2143810" y="956703"/>
                    </a:lnTo>
                    <a:lnTo>
                      <a:pt x="2140323" y="998198"/>
                    </a:lnTo>
                    <a:lnTo>
                      <a:pt x="2130169" y="1038040"/>
                    </a:lnTo>
                    <a:lnTo>
                      <a:pt x="2113809" y="1075859"/>
                    </a:lnTo>
                    <a:lnTo>
                      <a:pt x="2091707" y="1111280"/>
                    </a:lnTo>
                    <a:lnTo>
                      <a:pt x="2064325" y="1143931"/>
                    </a:lnTo>
                    <a:lnTo>
                      <a:pt x="2032123" y="1173438"/>
                    </a:lnTo>
                    <a:lnTo>
                      <a:pt x="1995565" y="1199429"/>
                    </a:lnTo>
                    <a:lnTo>
                      <a:pt x="1955113" y="1221531"/>
                    </a:lnTo>
                    <a:lnTo>
                      <a:pt x="1911228" y="1239371"/>
                    </a:lnTo>
                    <a:lnTo>
                      <a:pt x="1864372" y="1252575"/>
                    </a:lnTo>
                    <a:lnTo>
                      <a:pt x="1815008" y="1260771"/>
                    </a:lnTo>
                    <a:lnTo>
                      <a:pt x="1763598" y="1263586"/>
                    </a:lnTo>
                    <a:close/>
                  </a:path>
                </a:pathLst>
              </a:custGeom>
              <a:ln w="25399">
                <a:solidFill>
                  <a:srgbClr val="9D1773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31" name="object 69">
                <a:extLst>
                  <a:ext uri="{FF2B5EF4-FFF2-40B4-BE49-F238E27FC236}">
                    <a16:creationId xmlns:a16="http://schemas.microsoft.com/office/drawing/2014/main" id="{9A0CE65F-CA13-D7F6-8C6A-D5DB2507F1BA}"/>
                  </a:ext>
                </a:extLst>
              </p:cNvPr>
              <p:cNvSpPr/>
              <p:nvPr/>
            </p:nvSpPr>
            <p:spPr>
              <a:xfrm>
                <a:off x="6776855" y="4381365"/>
                <a:ext cx="1007110" cy="697230"/>
              </a:xfrm>
              <a:custGeom>
                <a:avLst/>
                <a:gdLst/>
                <a:ahLst/>
                <a:cxnLst/>
                <a:rect l="l" t="t" r="r" b="b"/>
                <a:pathLst>
                  <a:path w="1007109" h="697229">
                    <a:moveTo>
                      <a:pt x="503402" y="0"/>
                    </a:moveTo>
                    <a:lnTo>
                      <a:pt x="448552" y="2045"/>
                    </a:lnTo>
                    <a:lnTo>
                      <a:pt x="395412" y="8039"/>
                    </a:lnTo>
                    <a:lnTo>
                      <a:pt x="344290" y="17769"/>
                    </a:lnTo>
                    <a:lnTo>
                      <a:pt x="295493" y="31023"/>
                    </a:lnTo>
                    <a:lnTo>
                      <a:pt x="249328" y="47588"/>
                    </a:lnTo>
                    <a:lnTo>
                      <a:pt x="206102" y="67251"/>
                    </a:lnTo>
                    <a:lnTo>
                      <a:pt x="166122" y="89800"/>
                    </a:lnTo>
                    <a:lnTo>
                      <a:pt x="129695" y="115022"/>
                    </a:lnTo>
                    <a:lnTo>
                      <a:pt x="97129" y="142704"/>
                    </a:lnTo>
                    <a:lnTo>
                      <a:pt x="68730" y="172633"/>
                    </a:lnTo>
                    <a:lnTo>
                      <a:pt x="44806" y="204597"/>
                    </a:lnTo>
                    <a:lnTo>
                      <a:pt x="25664" y="238384"/>
                    </a:lnTo>
                    <a:lnTo>
                      <a:pt x="2953" y="310573"/>
                    </a:lnTo>
                    <a:lnTo>
                      <a:pt x="0" y="348551"/>
                    </a:lnTo>
                    <a:lnTo>
                      <a:pt x="2953" y="386529"/>
                    </a:lnTo>
                    <a:lnTo>
                      <a:pt x="25664" y="458718"/>
                    </a:lnTo>
                    <a:lnTo>
                      <a:pt x="44806" y="492505"/>
                    </a:lnTo>
                    <a:lnTo>
                      <a:pt x="68730" y="524469"/>
                    </a:lnTo>
                    <a:lnTo>
                      <a:pt x="97129" y="554398"/>
                    </a:lnTo>
                    <a:lnTo>
                      <a:pt x="129695" y="582080"/>
                    </a:lnTo>
                    <a:lnTo>
                      <a:pt x="166122" y="607302"/>
                    </a:lnTo>
                    <a:lnTo>
                      <a:pt x="206102" y="629851"/>
                    </a:lnTo>
                    <a:lnTo>
                      <a:pt x="249328" y="649514"/>
                    </a:lnTo>
                    <a:lnTo>
                      <a:pt x="295493" y="666079"/>
                    </a:lnTo>
                    <a:lnTo>
                      <a:pt x="344290" y="679333"/>
                    </a:lnTo>
                    <a:lnTo>
                      <a:pt x="395412" y="689063"/>
                    </a:lnTo>
                    <a:lnTo>
                      <a:pt x="448552" y="695057"/>
                    </a:lnTo>
                    <a:lnTo>
                      <a:pt x="503402" y="697102"/>
                    </a:lnTo>
                    <a:lnTo>
                      <a:pt x="558252" y="695057"/>
                    </a:lnTo>
                    <a:lnTo>
                      <a:pt x="611391" y="689063"/>
                    </a:lnTo>
                    <a:lnTo>
                      <a:pt x="662513" y="679333"/>
                    </a:lnTo>
                    <a:lnTo>
                      <a:pt x="711309" y="666079"/>
                    </a:lnTo>
                    <a:lnTo>
                      <a:pt x="757473" y="649514"/>
                    </a:lnTo>
                    <a:lnTo>
                      <a:pt x="800698" y="629851"/>
                    </a:lnTo>
                    <a:lnTo>
                      <a:pt x="840677" y="607302"/>
                    </a:lnTo>
                    <a:lnTo>
                      <a:pt x="877102" y="582080"/>
                    </a:lnTo>
                    <a:lnTo>
                      <a:pt x="909667" y="554398"/>
                    </a:lnTo>
                    <a:lnTo>
                      <a:pt x="938065" y="524469"/>
                    </a:lnTo>
                    <a:lnTo>
                      <a:pt x="961988" y="492505"/>
                    </a:lnTo>
                    <a:lnTo>
                      <a:pt x="981129" y="458718"/>
                    </a:lnTo>
                    <a:lnTo>
                      <a:pt x="1003838" y="386529"/>
                    </a:lnTo>
                    <a:lnTo>
                      <a:pt x="1006792" y="348551"/>
                    </a:lnTo>
                    <a:lnTo>
                      <a:pt x="1003838" y="310573"/>
                    </a:lnTo>
                    <a:lnTo>
                      <a:pt x="981129" y="238384"/>
                    </a:lnTo>
                    <a:lnTo>
                      <a:pt x="961988" y="204597"/>
                    </a:lnTo>
                    <a:lnTo>
                      <a:pt x="938065" y="172633"/>
                    </a:lnTo>
                    <a:lnTo>
                      <a:pt x="909667" y="142704"/>
                    </a:lnTo>
                    <a:lnTo>
                      <a:pt x="877102" y="115022"/>
                    </a:lnTo>
                    <a:lnTo>
                      <a:pt x="840677" y="89800"/>
                    </a:lnTo>
                    <a:lnTo>
                      <a:pt x="800698" y="67251"/>
                    </a:lnTo>
                    <a:lnTo>
                      <a:pt x="757473" y="47588"/>
                    </a:lnTo>
                    <a:lnTo>
                      <a:pt x="711309" y="31023"/>
                    </a:lnTo>
                    <a:lnTo>
                      <a:pt x="662513" y="17769"/>
                    </a:lnTo>
                    <a:lnTo>
                      <a:pt x="611391" y="8039"/>
                    </a:lnTo>
                    <a:lnTo>
                      <a:pt x="558252" y="2045"/>
                    </a:lnTo>
                    <a:lnTo>
                      <a:pt x="50340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  <p:sp>
          <p:nvSpPr>
            <p:cNvPr id="32" name="object 70">
              <a:extLst>
                <a:ext uri="{FF2B5EF4-FFF2-40B4-BE49-F238E27FC236}">
                  <a16:creationId xmlns:a16="http://schemas.microsoft.com/office/drawing/2014/main" id="{6EBC7BD4-76FA-0EAD-857C-D820EA6D3273}"/>
                </a:ext>
              </a:extLst>
            </p:cNvPr>
            <p:cNvSpPr txBox="1"/>
            <p:nvPr/>
          </p:nvSpPr>
          <p:spPr>
            <a:xfrm>
              <a:off x="6849784" y="4583089"/>
              <a:ext cx="957790" cy="70532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4500" b="1" spc="-125" dirty="0">
                  <a:solidFill>
                    <a:srgbClr val="9D1773"/>
                  </a:solidFill>
                  <a:latin typeface="Brandon Grotesque Bold"/>
                  <a:cs typeface="Brandon Grotesque Bold"/>
                </a:rPr>
                <a:t>1</a:t>
              </a:r>
              <a:r>
                <a:rPr lang="it-IT" sz="4500" b="1" spc="-125" dirty="0">
                  <a:solidFill>
                    <a:srgbClr val="9D1773"/>
                  </a:solidFill>
                  <a:latin typeface="Brandon Grotesque Bold"/>
                  <a:cs typeface="Brandon Grotesque Bold"/>
                </a:rPr>
                <a:t>90</a:t>
              </a:r>
              <a:endParaRPr sz="4500" dirty="0">
                <a:latin typeface="Brandon Grotesque Bold"/>
                <a:cs typeface="Brandon Grotesque Bold"/>
              </a:endParaRPr>
            </a:p>
          </p:txBody>
        </p:sp>
        <p:sp>
          <p:nvSpPr>
            <p:cNvPr id="33" name="object 71">
              <a:extLst>
                <a:ext uri="{FF2B5EF4-FFF2-40B4-BE49-F238E27FC236}">
                  <a16:creationId xmlns:a16="http://schemas.microsoft.com/office/drawing/2014/main" id="{F70AD0FF-95B7-F813-8D43-5CDBD1F7F475}"/>
                </a:ext>
              </a:extLst>
            </p:cNvPr>
            <p:cNvSpPr txBox="1"/>
            <p:nvPr/>
          </p:nvSpPr>
          <p:spPr>
            <a:xfrm>
              <a:off x="6287440" y="5268852"/>
              <a:ext cx="2109033" cy="629660"/>
            </a:xfrm>
            <a:prstGeom prst="rect">
              <a:avLst/>
            </a:prstGeom>
          </p:spPr>
          <p:txBody>
            <a:bodyPr vert="horz" wrap="square" lIns="0" tIns="12700" rIns="0" bIns="0" rtlCol="0" anchor="t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b="1" spc="-45" dirty="0">
                  <a:solidFill>
                    <a:srgbClr val="9D1773"/>
                  </a:solidFill>
                  <a:latin typeface="Brandon Grotesque Bold"/>
                  <a:cs typeface="Brandon Grotesque Bold"/>
                </a:rPr>
                <a:t>P</a:t>
              </a:r>
              <a:r>
                <a:rPr b="1" spc="-60" dirty="0">
                  <a:solidFill>
                    <a:srgbClr val="9D1773"/>
                  </a:solidFill>
                  <a:latin typeface="Brandon Grotesque Bold"/>
                  <a:cs typeface="Brandon Grotesque Bold"/>
                </a:rPr>
                <a:t>h</a:t>
              </a:r>
              <a:r>
                <a:rPr b="1" spc="-45" dirty="0">
                  <a:solidFill>
                    <a:srgbClr val="9D1773"/>
                  </a:solidFill>
                  <a:latin typeface="Brandon Grotesque Bold"/>
                  <a:cs typeface="Brandon Grotesque Bold"/>
                </a:rPr>
                <a:t>Ds</a:t>
              </a:r>
            </a:p>
            <a:p>
              <a:pPr marL="12700" algn="ctr">
                <a:spcBef>
                  <a:spcPts val="100"/>
                </a:spcBef>
              </a:pPr>
              <a:endParaRPr lang="it-IT" sz="800" b="1" spc="-45" dirty="0">
                <a:solidFill>
                  <a:srgbClr val="9D1773"/>
                </a:solidFill>
                <a:latin typeface="Brandon Grotesque Bold"/>
                <a:cs typeface="Brandon Grotesque Bold"/>
              </a:endParaRPr>
            </a:p>
            <a:p>
              <a:pPr marL="12700" algn="ctr">
                <a:lnSpc>
                  <a:spcPts val="1400"/>
                </a:lnSpc>
              </a:pPr>
              <a:r>
                <a:rPr lang="it-IT" b="1" i="1" spc="-15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Brandon Grotesque Regular" panose="020B05030202030D0202" pitchFamily="34" charset="0"/>
                  <a:cs typeface="Brandon Grotesque Bold"/>
                </a:rPr>
                <a:t>February</a:t>
              </a:r>
              <a:r>
                <a:rPr lang="it-IT" b="1" i="1" spc="-1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randon Grotesque Regular" panose="020B05030202030D0202" pitchFamily="34" charset="0"/>
                  <a:cs typeface="Brandon Grotesque Bold"/>
                </a:rPr>
                <a:t> 2025</a:t>
              </a:r>
              <a:endParaRPr lang="en-US" b="1" i="1" spc="-15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Bold" panose="020B0803020203060202" pitchFamily="34" charset="0"/>
                <a:cs typeface="Brandon Grotesque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E7B3CA-8684-1701-3718-6EA19577D0EF}"/>
              </a:ext>
            </a:extLst>
          </p:cNvPr>
          <p:cNvSpPr txBox="1"/>
          <p:nvPr/>
        </p:nvSpPr>
        <p:spPr>
          <a:xfrm>
            <a:off x="2286000" y="2362200"/>
            <a:ext cx="62114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spc="-65" dirty="0">
                <a:solidFill>
                  <a:srgbClr val="333236"/>
                </a:solidFill>
                <a:latin typeface="Brandon Grotesque Bold"/>
                <a:ea typeface="+mj-ea"/>
              </a:rPr>
              <a:t>Social Responsibility @DICA</a:t>
            </a:r>
            <a:endParaRPr lang="en-150" sz="4200" b="1" spc="-65" dirty="0">
              <a:solidFill>
                <a:srgbClr val="333236"/>
              </a:solidFill>
              <a:latin typeface="Brandon Grotesque Bold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4377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81000" y="150297"/>
            <a:ext cx="830580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114" dirty="0"/>
              <a:t>INVOLVEMENT IN POLIMI PROJECTS</a:t>
            </a:r>
            <a:endParaRPr spc="-114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81018A-1624-E95C-8D71-0A084FA0C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40" y="1521278"/>
            <a:ext cx="6760029" cy="33406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7B666D-9794-55E1-512B-D0AA2C12F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1521278"/>
            <a:ext cx="3807560" cy="3815443"/>
          </a:xfrm>
          <a:prstGeom prst="rect">
            <a:avLst/>
          </a:prstGeom>
          <a:ln>
            <a:noFill/>
          </a:ln>
        </p:spPr>
      </p:pic>
      <p:sp>
        <p:nvSpPr>
          <p:cNvPr id="29" name="object 13">
            <a:extLst>
              <a:ext uri="{FF2B5EF4-FFF2-40B4-BE49-F238E27FC236}">
                <a16:creationId xmlns:a16="http://schemas.microsoft.com/office/drawing/2014/main" id="{D9A7683D-BDB6-305B-7DA6-0FBC5EC36DC8}"/>
              </a:ext>
            </a:extLst>
          </p:cNvPr>
          <p:cNvSpPr txBox="1">
            <a:spLocks/>
          </p:cNvSpPr>
          <p:nvPr/>
        </p:nvSpPr>
        <p:spPr>
          <a:xfrm>
            <a:off x="564274" y="1521278"/>
            <a:ext cx="291493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200" b="1" i="0">
                <a:solidFill>
                  <a:srgbClr val="333236"/>
                </a:solidFill>
                <a:latin typeface="Brandon Grotesque Bold"/>
                <a:ea typeface="+mj-ea"/>
                <a:cs typeface="Brandon Grotesque Bold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2400" kern="0" dirty="0"/>
              <a:t>Polisocial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3087C28-3940-3CB7-4B84-27D6C753EA84}"/>
              </a:ext>
            </a:extLst>
          </p:cNvPr>
          <p:cNvGrpSpPr/>
          <p:nvPr/>
        </p:nvGrpSpPr>
        <p:grpSpPr>
          <a:xfrm>
            <a:off x="381000" y="1042690"/>
            <a:ext cx="7086600" cy="3986510"/>
            <a:chOff x="381000" y="1042690"/>
            <a:chExt cx="7086600" cy="398651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A43784D-ECE1-7045-EC08-CD274B72C4D7}"/>
                </a:ext>
              </a:extLst>
            </p:cNvPr>
            <p:cNvSpPr/>
            <p:nvPr/>
          </p:nvSpPr>
          <p:spPr>
            <a:xfrm>
              <a:off x="381000" y="1371600"/>
              <a:ext cx="7086600" cy="36576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 dirty="0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4294767-952D-21D6-20C3-5DDA83837861}"/>
                </a:ext>
              </a:extLst>
            </p:cNvPr>
            <p:cNvGrpSpPr/>
            <p:nvPr/>
          </p:nvGrpSpPr>
          <p:grpSpPr>
            <a:xfrm>
              <a:off x="1935274" y="1042690"/>
              <a:ext cx="3921240" cy="2673976"/>
              <a:chOff x="1935274" y="1042690"/>
              <a:chExt cx="3921240" cy="267397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D545683-6AFB-B90F-EDE9-CE1AE305C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35274" y="1042690"/>
                <a:ext cx="1958479" cy="267397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innerShdw blurRad="114300">
                  <a:prstClr val="black"/>
                </a:innerShdw>
              </a:effectLst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913AE5E4-7A09-D212-BC16-0109E48EBC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911374" y="1042690"/>
                <a:ext cx="1945140" cy="65376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BC85CAD-3F9E-DB19-43E4-A9E26707B7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11374" y="1810750"/>
                <a:ext cx="1945140" cy="190591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E920CD3-AFDD-E342-2CE5-0F847EE717D7}"/>
              </a:ext>
            </a:extLst>
          </p:cNvPr>
          <p:cNvGrpSpPr/>
          <p:nvPr/>
        </p:nvGrpSpPr>
        <p:grpSpPr>
          <a:xfrm>
            <a:off x="4819312" y="2514600"/>
            <a:ext cx="2200191" cy="3510662"/>
            <a:chOff x="4819312" y="2514600"/>
            <a:chExt cx="2200191" cy="35106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B3C0F89-9F12-13FA-9F55-F4CE82952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19312" y="3085296"/>
              <a:ext cx="2200191" cy="293996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4B89A0D-7251-9053-BDB5-A22066D601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19312" y="2514600"/>
              <a:ext cx="1130112" cy="57069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D4B1A9C-4D97-7B55-2CF3-F7FE3E8A8C62}"/>
                </a:ext>
              </a:extLst>
            </p:cNvPr>
            <p:cNvCxnSpPr>
              <a:cxnSpLocks/>
            </p:cNvCxnSpPr>
            <p:nvPr/>
          </p:nvCxnSpPr>
          <p:spPr>
            <a:xfrm>
              <a:off x="6381593" y="2526870"/>
              <a:ext cx="637910" cy="55842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5466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F112F0-870F-A142-71A4-2E1CA295C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27" y="3780372"/>
            <a:ext cx="3257701" cy="2443276"/>
          </a:xfrm>
          <a:prstGeom prst="rect">
            <a:avLst/>
          </a:prstGeom>
        </p:spPr>
      </p:pic>
      <p:pic>
        <p:nvPicPr>
          <p:cNvPr id="10" name="Immagine 1">
            <a:extLst>
              <a:ext uri="{FF2B5EF4-FFF2-40B4-BE49-F238E27FC236}">
                <a16:creationId xmlns:a16="http://schemas.microsoft.com/office/drawing/2014/main" id="{2398D245-361B-0CBA-9D81-92FD5AB1B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480" y="111341"/>
            <a:ext cx="4744471" cy="27424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685AD3-7341-A1AA-877D-B069E7230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08" y="1790784"/>
            <a:ext cx="4260605" cy="182990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489E38D-2849-A706-299F-939B997B087A}"/>
              </a:ext>
            </a:extLst>
          </p:cNvPr>
          <p:cNvSpPr txBox="1"/>
          <p:nvPr/>
        </p:nvSpPr>
        <p:spPr>
          <a:xfrm>
            <a:off x="304800" y="746786"/>
            <a:ext cx="39808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400" spc="-5" dirty="0">
                <a:solidFill>
                  <a:schemeClr val="bg1">
                    <a:lumMod val="50000"/>
                  </a:schemeClr>
                </a:solidFill>
                <a:latin typeface="Lato Medium"/>
                <a:cs typeface="Lato Medium"/>
              </a:rPr>
              <a:t>Organization of workshops and conferences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400" spc="-5" dirty="0">
                <a:solidFill>
                  <a:schemeClr val="bg1">
                    <a:lumMod val="50000"/>
                  </a:schemeClr>
                </a:solidFill>
                <a:latin typeface="Lato Medium"/>
                <a:cs typeface="Lato Medium"/>
              </a:rPr>
              <a:t>dedicated journals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400" spc="-5" dirty="0">
                <a:solidFill>
                  <a:schemeClr val="bg1">
                    <a:lumMod val="50000"/>
                  </a:schemeClr>
                </a:solidFill>
                <a:latin typeface="Lato Medium"/>
                <a:cs typeface="Lato Medium"/>
              </a:rPr>
              <a:t>continuing education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1D34D-D824-B51E-C135-A00BD2263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100455"/>
            <a:ext cx="11303000" cy="553998"/>
          </a:xfrm>
        </p:spPr>
        <p:txBody>
          <a:bodyPr/>
          <a:lstStyle/>
          <a:p>
            <a:r>
              <a:rPr lang="en-US" sz="3600" dirty="0"/>
              <a:t>SCIENTIFIC DISSEMINATION</a:t>
            </a:r>
            <a:endParaRPr lang="en-150" sz="36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C97FB75-6A4E-BFFB-D309-5C0C6DC9D538}"/>
              </a:ext>
            </a:extLst>
          </p:cNvPr>
          <p:cNvGrpSpPr/>
          <p:nvPr/>
        </p:nvGrpSpPr>
        <p:grpSpPr>
          <a:xfrm>
            <a:off x="4419949" y="2661098"/>
            <a:ext cx="6766592" cy="2982334"/>
            <a:chOff x="4419949" y="2661098"/>
            <a:chExt cx="6766592" cy="298233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BC6107-ABDA-BB82-C1A1-D4A8888F5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824269">
              <a:off x="5982673" y="2661098"/>
              <a:ext cx="5203868" cy="298233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A0064DA-C077-9B72-83A4-7645B0EA4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404334">
              <a:off x="4419949" y="4232720"/>
              <a:ext cx="5003924" cy="103827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1A2356D-72F1-EFB4-C9F6-818F461ECE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0492" y="1442865"/>
            <a:ext cx="4369935" cy="126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7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3316427" y="642606"/>
            <a:ext cx="5514975" cy="5485130"/>
          </a:xfrm>
          <a:custGeom>
            <a:avLst/>
            <a:gdLst/>
            <a:ahLst/>
            <a:cxnLst/>
            <a:rect l="l" t="t" r="r" b="b"/>
            <a:pathLst>
              <a:path w="5514975" h="5485130">
                <a:moveTo>
                  <a:pt x="5514568" y="2763342"/>
                </a:moveTo>
                <a:lnTo>
                  <a:pt x="5514340" y="2718066"/>
                </a:lnTo>
                <a:lnTo>
                  <a:pt x="5513362" y="2672765"/>
                </a:lnTo>
                <a:lnTo>
                  <a:pt x="5511647" y="2627439"/>
                </a:lnTo>
                <a:lnTo>
                  <a:pt x="5509171" y="2582113"/>
                </a:lnTo>
                <a:lnTo>
                  <a:pt x="5505945" y="2536787"/>
                </a:lnTo>
                <a:lnTo>
                  <a:pt x="5501970" y="2491473"/>
                </a:lnTo>
                <a:lnTo>
                  <a:pt x="5497246" y="2446172"/>
                </a:lnTo>
                <a:lnTo>
                  <a:pt x="5491759" y="2400909"/>
                </a:lnTo>
                <a:lnTo>
                  <a:pt x="5485498" y="2355685"/>
                </a:lnTo>
                <a:lnTo>
                  <a:pt x="5478488" y="2310511"/>
                </a:lnTo>
                <a:lnTo>
                  <a:pt x="5470715" y="2265400"/>
                </a:lnTo>
                <a:lnTo>
                  <a:pt x="5462168" y="2220341"/>
                </a:lnTo>
                <a:lnTo>
                  <a:pt x="5452859" y="2175370"/>
                </a:lnTo>
                <a:lnTo>
                  <a:pt x="5442775" y="2130488"/>
                </a:lnTo>
                <a:lnTo>
                  <a:pt x="5431917" y="2085695"/>
                </a:lnTo>
                <a:lnTo>
                  <a:pt x="5420271" y="2041004"/>
                </a:lnTo>
                <a:lnTo>
                  <a:pt x="5407863" y="1996440"/>
                </a:lnTo>
                <a:lnTo>
                  <a:pt x="5394668" y="1951990"/>
                </a:lnTo>
                <a:lnTo>
                  <a:pt x="5380698" y="1907667"/>
                </a:lnTo>
                <a:lnTo>
                  <a:pt x="5365940" y="1863496"/>
                </a:lnTo>
                <a:lnTo>
                  <a:pt x="5350383" y="1819478"/>
                </a:lnTo>
                <a:lnTo>
                  <a:pt x="5334051" y="1775625"/>
                </a:lnTo>
                <a:lnTo>
                  <a:pt x="5316931" y="1731937"/>
                </a:lnTo>
                <a:lnTo>
                  <a:pt x="5298999" y="1688439"/>
                </a:lnTo>
                <a:lnTo>
                  <a:pt x="5280291" y="1645119"/>
                </a:lnTo>
                <a:lnTo>
                  <a:pt x="5260772" y="1602003"/>
                </a:lnTo>
                <a:lnTo>
                  <a:pt x="5240452" y="1559090"/>
                </a:lnTo>
                <a:lnTo>
                  <a:pt x="5219344" y="1516405"/>
                </a:lnTo>
                <a:lnTo>
                  <a:pt x="5197411" y="1473949"/>
                </a:lnTo>
                <a:lnTo>
                  <a:pt x="5174691" y="1431721"/>
                </a:lnTo>
                <a:lnTo>
                  <a:pt x="5151145" y="1389735"/>
                </a:lnTo>
                <a:lnTo>
                  <a:pt x="5126799" y="1348016"/>
                </a:lnTo>
                <a:lnTo>
                  <a:pt x="5101641" y="1306563"/>
                </a:lnTo>
                <a:lnTo>
                  <a:pt x="5075758" y="1265542"/>
                </a:lnTo>
                <a:lnTo>
                  <a:pt x="5049291" y="1225130"/>
                </a:lnTo>
                <a:lnTo>
                  <a:pt x="5022227" y="1185341"/>
                </a:lnTo>
                <a:lnTo>
                  <a:pt x="4994580" y="1146162"/>
                </a:lnTo>
                <a:lnTo>
                  <a:pt x="4966360" y="1107592"/>
                </a:lnTo>
                <a:lnTo>
                  <a:pt x="4937582" y="1069644"/>
                </a:lnTo>
                <a:lnTo>
                  <a:pt x="4908245" y="1032319"/>
                </a:lnTo>
                <a:lnTo>
                  <a:pt x="4878362" y="995616"/>
                </a:lnTo>
                <a:lnTo>
                  <a:pt x="4847945" y="959535"/>
                </a:lnTo>
                <a:lnTo>
                  <a:pt x="4817008" y="924090"/>
                </a:lnTo>
                <a:lnTo>
                  <a:pt x="4785563" y="889266"/>
                </a:lnTo>
                <a:lnTo>
                  <a:pt x="4753597" y="855078"/>
                </a:lnTo>
                <a:lnTo>
                  <a:pt x="4721149" y="821524"/>
                </a:lnTo>
                <a:lnTo>
                  <a:pt x="4688205" y="788606"/>
                </a:lnTo>
                <a:lnTo>
                  <a:pt x="4654778" y="756323"/>
                </a:lnTo>
                <a:lnTo>
                  <a:pt x="4620882" y="724687"/>
                </a:lnTo>
                <a:lnTo>
                  <a:pt x="4586541" y="693686"/>
                </a:lnTo>
                <a:lnTo>
                  <a:pt x="4551731" y="663346"/>
                </a:lnTo>
                <a:lnTo>
                  <a:pt x="4516501" y="633641"/>
                </a:lnTo>
                <a:lnTo>
                  <a:pt x="4480826" y="604583"/>
                </a:lnTo>
                <a:lnTo>
                  <a:pt x="4444733" y="576186"/>
                </a:lnTo>
                <a:lnTo>
                  <a:pt x="4408233" y="548436"/>
                </a:lnTo>
                <a:lnTo>
                  <a:pt x="4371314" y="521347"/>
                </a:lnTo>
                <a:lnTo>
                  <a:pt x="4334014" y="494906"/>
                </a:lnTo>
                <a:lnTo>
                  <a:pt x="4296334" y="469138"/>
                </a:lnTo>
                <a:lnTo>
                  <a:pt x="4258272" y="444030"/>
                </a:lnTo>
                <a:lnTo>
                  <a:pt x="4219854" y="419582"/>
                </a:lnTo>
                <a:lnTo>
                  <a:pt x="4181068" y="395808"/>
                </a:lnTo>
                <a:lnTo>
                  <a:pt x="4141940" y="372694"/>
                </a:lnTo>
                <a:lnTo>
                  <a:pt x="4102481" y="350253"/>
                </a:lnTo>
                <a:lnTo>
                  <a:pt x="4062692" y="328498"/>
                </a:lnTo>
                <a:lnTo>
                  <a:pt x="4022585" y="307416"/>
                </a:lnTo>
                <a:lnTo>
                  <a:pt x="3982161" y="287007"/>
                </a:lnTo>
                <a:lnTo>
                  <a:pt x="3941445" y="267271"/>
                </a:lnTo>
                <a:lnTo>
                  <a:pt x="3900436" y="248234"/>
                </a:lnTo>
                <a:lnTo>
                  <a:pt x="3859149" y="229870"/>
                </a:lnTo>
                <a:lnTo>
                  <a:pt x="3817594" y="212204"/>
                </a:lnTo>
                <a:lnTo>
                  <a:pt x="3775773" y="195211"/>
                </a:lnTo>
                <a:lnTo>
                  <a:pt x="3733698" y="178930"/>
                </a:lnTo>
                <a:lnTo>
                  <a:pt x="3691382" y="163334"/>
                </a:lnTo>
                <a:lnTo>
                  <a:pt x="3648837" y="148424"/>
                </a:lnTo>
                <a:lnTo>
                  <a:pt x="3606063" y="134226"/>
                </a:lnTo>
                <a:lnTo>
                  <a:pt x="3563074" y="120726"/>
                </a:lnTo>
                <a:lnTo>
                  <a:pt x="3519881" y="107924"/>
                </a:lnTo>
                <a:lnTo>
                  <a:pt x="3476498" y="95834"/>
                </a:lnTo>
                <a:lnTo>
                  <a:pt x="3432924" y="84442"/>
                </a:lnTo>
                <a:lnTo>
                  <a:pt x="3389172" y="73761"/>
                </a:lnTo>
                <a:lnTo>
                  <a:pt x="3345256" y="63804"/>
                </a:lnTo>
                <a:lnTo>
                  <a:pt x="3301174" y="54546"/>
                </a:lnTo>
                <a:lnTo>
                  <a:pt x="3256953" y="46012"/>
                </a:lnTo>
                <a:lnTo>
                  <a:pt x="3212592" y="38188"/>
                </a:lnTo>
                <a:lnTo>
                  <a:pt x="3168091" y="31089"/>
                </a:lnTo>
                <a:lnTo>
                  <a:pt x="3123476" y="24726"/>
                </a:lnTo>
                <a:lnTo>
                  <a:pt x="3078746" y="19075"/>
                </a:lnTo>
                <a:lnTo>
                  <a:pt x="3033915" y="14147"/>
                </a:lnTo>
                <a:lnTo>
                  <a:pt x="2988995" y="9956"/>
                </a:lnTo>
                <a:lnTo>
                  <a:pt x="2943999" y="6489"/>
                </a:lnTo>
                <a:lnTo>
                  <a:pt x="2898914" y="3759"/>
                </a:lnTo>
                <a:lnTo>
                  <a:pt x="2853779" y="1778"/>
                </a:lnTo>
                <a:lnTo>
                  <a:pt x="2808579" y="520"/>
                </a:lnTo>
                <a:lnTo>
                  <a:pt x="2763342" y="0"/>
                </a:lnTo>
                <a:lnTo>
                  <a:pt x="2718066" y="228"/>
                </a:lnTo>
                <a:lnTo>
                  <a:pt x="2672765" y="1206"/>
                </a:lnTo>
                <a:lnTo>
                  <a:pt x="2627439" y="2933"/>
                </a:lnTo>
                <a:lnTo>
                  <a:pt x="2582113" y="5397"/>
                </a:lnTo>
                <a:lnTo>
                  <a:pt x="2536787" y="8623"/>
                </a:lnTo>
                <a:lnTo>
                  <a:pt x="2491473" y="12598"/>
                </a:lnTo>
                <a:lnTo>
                  <a:pt x="2446172" y="17335"/>
                </a:lnTo>
                <a:lnTo>
                  <a:pt x="2400909" y="22821"/>
                </a:lnTo>
                <a:lnTo>
                  <a:pt x="2355685" y="29070"/>
                </a:lnTo>
                <a:lnTo>
                  <a:pt x="2310511" y="36080"/>
                </a:lnTo>
                <a:lnTo>
                  <a:pt x="2265388" y="43853"/>
                </a:lnTo>
                <a:lnTo>
                  <a:pt x="2220341" y="52400"/>
                </a:lnTo>
                <a:lnTo>
                  <a:pt x="2175370" y="61722"/>
                </a:lnTo>
                <a:lnTo>
                  <a:pt x="2130475" y="71805"/>
                </a:lnTo>
                <a:lnTo>
                  <a:pt x="2085682" y="82664"/>
                </a:lnTo>
                <a:lnTo>
                  <a:pt x="2041004" y="94297"/>
                </a:lnTo>
                <a:lnTo>
                  <a:pt x="1996427" y="106705"/>
                </a:lnTo>
                <a:lnTo>
                  <a:pt x="1951977" y="119900"/>
                </a:lnTo>
                <a:lnTo>
                  <a:pt x="1907667" y="133870"/>
                </a:lnTo>
                <a:lnTo>
                  <a:pt x="1863496" y="148640"/>
                </a:lnTo>
                <a:lnTo>
                  <a:pt x="1819478" y="164185"/>
                </a:lnTo>
                <a:lnTo>
                  <a:pt x="1775612" y="180517"/>
                </a:lnTo>
                <a:lnTo>
                  <a:pt x="1731937" y="197650"/>
                </a:lnTo>
                <a:lnTo>
                  <a:pt x="1688426" y="215569"/>
                </a:lnTo>
                <a:lnTo>
                  <a:pt x="1645107" y="234289"/>
                </a:lnTo>
                <a:lnTo>
                  <a:pt x="1601990" y="253796"/>
                </a:lnTo>
                <a:lnTo>
                  <a:pt x="1559090" y="274116"/>
                </a:lnTo>
                <a:lnTo>
                  <a:pt x="1516392" y="295236"/>
                </a:lnTo>
                <a:lnTo>
                  <a:pt x="1473936" y="317157"/>
                </a:lnTo>
                <a:lnTo>
                  <a:pt x="1431709" y="339890"/>
                </a:lnTo>
                <a:lnTo>
                  <a:pt x="1389722" y="363423"/>
                </a:lnTo>
                <a:lnTo>
                  <a:pt x="1348003" y="387769"/>
                </a:lnTo>
                <a:lnTo>
                  <a:pt x="1306550" y="412940"/>
                </a:lnTo>
                <a:lnTo>
                  <a:pt x="1265529" y="438810"/>
                </a:lnTo>
                <a:lnTo>
                  <a:pt x="1225118" y="465289"/>
                </a:lnTo>
                <a:lnTo>
                  <a:pt x="1185329" y="492353"/>
                </a:lnTo>
                <a:lnTo>
                  <a:pt x="1146149" y="520001"/>
                </a:lnTo>
                <a:lnTo>
                  <a:pt x="1107579" y="548220"/>
                </a:lnTo>
                <a:lnTo>
                  <a:pt x="1069632" y="576999"/>
                </a:lnTo>
                <a:lnTo>
                  <a:pt x="1032306" y="606336"/>
                </a:lnTo>
                <a:lnTo>
                  <a:pt x="995603" y="636206"/>
                </a:lnTo>
                <a:lnTo>
                  <a:pt x="959523" y="666623"/>
                </a:lnTo>
                <a:lnTo>
                  <a:pt x="924077" y="697560"/>
                </a:lnTo>
                <a:lnTo>
                  <a:pt x="889254" y="729018"/>
                </a:lnTo>
                <a:lnTo>
                  <a:pt x="855065" y="760971"/>
                </a:lnTo>
                <a:lnTo>
                  <a:pt x="821512" y="793432"/>
                </a:lnTo>
                <a:lnTo>
                  <a:pt x="788593" y="826376"/>
                </a:lnTo>
                <a:lnTo>
                  <a:pt x="756310" y="859802"/>
                </a:lnTo>
                <a:lnTo>
                  <a:pt x="724674" y="893686"/>
                </a:lnTo>
                <a:lnTo>
                  <a:pt x="693686" y="928039"/>
                </a:lnTo>
                <a:lnTo>
                  <a:pt x="663333" y="962837"/>
                </a:lnTo>
                <a:lnTo>
                  <a:pt x="633628" y="998080"/>
                </a:lnTo>
                <a:lnTo>
                  <a:pt x="604570" y="1033754"/>
                </a:lnTo>
                <a:lnTo>
                  <a:pt x="576173" y="1069848"/>
                </a:lnTo>
                <a:lnTo>
                  <a:pt x="548424" y="1106347"/>
                </a:lnTo>
                <a:lnTo>
                  <a:pt x="521335" y="1143254"/>
                </a:lnTo>
                <a:lnTo>
                  <a:pt x="494893" y="1180553"/>
                </a:lnTo>
                <a:lnTo>
                  <a:pt x="469125" y="1218247"/>
                </a:lnTo>
                <a:lnTo>
                  <a:pt x="444017" y="1256309"/>
                </a:lnTo>
                <a:lnTo>
                  <a:pt x="419569" y="1294726"/>
                </a:lnTo>
                <a:lnTo>
                  <a:pt x="395795" y="1333512"/>
                </a:lnTo>
                <a:lnTo>
                  <a:pt x="372681" y="1372628"/>
                </a:lnTo>
                <a:lnTo>
                  <a:pt x="350253" y="1412100"/>
                </a:lnTo>
                <a:lnTo>
                  <a:pt x="328485" y="1451889"/>
                </a:lnTo>
                <a:lnTo>
                  <a:pt x="307403" y="1491996"/>
                </a:lnTo>
                <a:lnTo>
                  <a:pt x="286994" y="1532420"/>
                </a:lnTo>
                <a:lnTo>
                  <a:pt x="267271" y="1573136"/>
                </a:lnTo>
                <a:lnTo>
                  <a:pt x="248221" y="1614144"/>
                </a:lnTo>
                <a:lnTo>
                  <a:pt x="229857" y="1655432"/>
                </a:lnTo>
                <a:lnTo>
                  <a:pt x="212191" y="1696986"/>
                </a:lnTo>
                <a:lnTo>
                  <a:pt x="195211" y="1738807"/>
                </a:lnTo>
                <a:lnTo>
                  <a:pt x="178917" y="1780882"/>
                </a:lnTo>
                <a:lnTo>
                  <a:pt x="163322" y="1823186"/>
                </a:lnTo>
                <a:lnTo>
                  <a:pt x="148424" y="1865744"/>
                </a:lnTo>
                <a:lnTo>
                  <a:pt x="134213" y="1908517"/>
                </a:lnTo>
                <a:lnTo>
                  <a:pt x="120713" y="1951494"/>
                </a:lnTo>
                <a:lnTo>
                  <a:pt x="107911" y="1994687"/>
                </a:lnTo>
                <a:lnTo>
                  <a:pt x="95821" y="2038083"/>
                </a:lnTo>
                <a:lnTo>
                  <a:pt x="84442" y="2081657"/>
                </a:lnTo>
                <a:lnTo>
                  <a:pt x="73761" y="2125408"/>
                </a:lnTo>
                <a:lnTo>
                  <a:pt x="63792" y="2169325"/>
                </a:lnTo>
                <a:lnTo>
                  <a:pt x="54546" y="2213406"/>
                </a:lnTo>
                <a:lnTo>
                  <a:pt x="45999" y="2257628"/>
                </a:lnTo>
                <a:lnTo>
                  <a:pt x="38188" y="2301989"/>
                </a:lnTo>
                <a:lnTo>
                  <a:pt x="31089" y="2346490"/>
                </a:lnTo>
                <a:lnTo>
                  <a:pt x="24714" y="2391105"/>
                </a:lnTo>
                <a:lnTo>
                  <a:pt x="19062" y="2435834"/>
                </a:lnTo>
                <a:lnTo>
                  <a:pt x="14147" y="2480653"/>
                </a:lnTo>
                <a:lnTo>
                  <a:pt x="9944" y="2525585"/>
                </a:lnTo>
                <a:lnTo>
                  <a:pt x="6489" y="2570581"/>
                </a:lnTo>
                <a:lnTo>
                  <a:pt x="3759" y="2615654"/>
                </a:lnTo>
                <a:lnTo>
                  <a:pt x="1765" y="2660802"/>
                </a:lnTo>
                <a:lnTo>
                  <a:pt x="520" y="2706001"/>
                </a:lnTo>
                <a:lnTo>
                  <a:pt x="0" y="2751239"/>
                </a:lnTo>
                <a:lnTo>
                  <a:pt x="228" y="2796514"/>
                </a:lnTo>
                <a:lnTo>
                  <a:pt x="1206" y="2841815"/>
                </a:lnTo>
                <a:lnTo>
                  <a:pt x="2921" y="2887141"/>
                </a:lnTo>
                <a:lnTo>
                  <a:pt x="5397" y="2932468"/>
                </a:lnTo>
                <a:lnTo>
                  <a:pt x="8623" y="2977794"/>
                </a:lnTo>
                <a:lnTo>
                  <a:pt x="12598" y="3023108"/>
                </a:lnTo>
                <a:lnTo>
                  <a:pt x="17322" y="3068409"/>
                </a:lnTo>
                <a:lnTo>
                  <a:pt x="22821" y="3113671"/>
                </a:lnTo>
                <a:lnTo>
                  <a:pt x="29070" y="3158896"/>
                </a:lnTo>
                <a:lnTo>
                  <a:pt x="36080" y="3204070"/>
                </a:lnTo>
                <a:lnTo>
                  <a:pt x="43853" y="3249193"/>
                </a:lnTo>
                <a:lnTo>
                  <a:pt x="52400" y="3294240"/>
                </a:lnTo>
                <a:lnTo>
                  <a:pt x="61722" y="3339211"/>
                </a:lnTo>
                <a:lnTo>
                  <a:pt x="71805" y="3384092"/>
                </a:lnTo>
                <a:lnTo>
                  <a:pt x="82664" y="3428885"/>
                </a:lnTo>
                <a:lnTo>
                  <a:pt x="94297" y="3473577"/>
                </a:lnTo>
                <a:lnTo>
                  <a:pt x="106705" y="3518141"/>
                </a:lnTo>
                <a:lnTo>
                  <a:pt x="119900" y="3562591"/>
                </a:lnTo>
                <a:lnTo>
                  <a:pt x="133870" y="3606901"/>
                </a:lnTo>
                <a:lnTo>
                  <a:pt x="148640" y="3651072"/>
                </a:lnTo>
                <a:lnTo>
                  <a:pt x="164185" y="3695090"/>
                </a:lnTo>
                <a:lnTo>
                  <a:pt x="180517" y="3738956"/>
                </a:lnTo>
                <a:lnTo>
                  <a:pt x="197650" y="3782644"/>
                </a:lnTo>
                <a:lnTo>
                  <a:pt x="215569" y="3826141"/>
                </a:lnTo>
                <a:lnTo>
                  <a:pt x="234289" y="3869461"/>
                </a:lnTo>
                <a:lnTo>
                  <a:pt x="253796" y="3912578"/>
                </a:lnTo>
                <a:lnTo>
                  <a:pt x="274116" y="3955478"/>
                </a:lnTo>
                <a:lnTo>
                  <a:pt x="295236" y="3998176"/>
                </a:lnTo>
                <a:lnTo>
                  <a:pt x="317157" y="4040632"/>
                </a:lnTo>
                <a:lnTo>
                  <a:pt x="339890" y="4082859"/>
                </a:lnTo>
                <a:lnTo>
                  <a:pt x="363423" y="4124833"/>
                </a:lnTo>
                <a:lnTo>
                  <a:pt x="387769" y="4166552"/>
                </a:lnTo>
                <a:lnTo>
                  <a:pt x="412940" y="4208018"/>
                </a:lnTo>
                <a:lnTo>
                  <a:pt x="440817" y="4252150"/>
                </a:lnTo>
                <a:lnTo>
                  <a:pt x="469392" y="4295584"/>
                </a:lnTo>
                <a:lnTo>
                  <a:pt x="498665" y="4338294"/>
                </a:lnTo>
                <a:lnTo>
                  <a:pt x="528586" y="4380306"/>
                </a:lnTo>
                <a:lnTo>
                  <a:pt x="559181" y="4421594"/>
                </a:lnTo>
                <a:lnTo>
                  <a:pt x="590423" y="4462170"/>
                </a:lnTo>
                <a:lnTo>
                  <a:pt x="622312" y="4502010"/>
                </a:lnTo>
                <a:lnTo>
                  <a:pt x="654812" y="4541139"/>
                </a:lnTo>
                <a:lnTo>
                  <a:pt x="687920" y="4579531"/>
                </a:lnTo>
                <a:lnTo>
                  <a:pt x="721639" y="4617199"/>
                </a:lnTo>
                <a:lnTo>
                  <a:pt x="755954" y="4654143"/>
                </a:lnTo>
                <a:lnTo>
                  <a:pt x="790841" y="4690338"/>
                </a:lnTo>
                <a:lnTo>
                  <a:pt x="826287" y="4725809"/>
                </a:lnTo>
                <a:lnTo>
                  <a:pt x="862291" y="4760531"/>
                </a:lnTo>
                <a:lnTo>
                  <a:pt x="898842" y="4794516"/>
                </a:lnTo>
                <a:lnTo>
                  <a:pt x="935926" y="4827740"/>
                </a:lnTo>
                <a:lnTo>
                  <a:pt x="973518" y="4860226"/>
                </a:lnTo>
                <a:lnTo>
                  <a:pt x="1011618" y="4891964"/>
                </a:lnTo>
                <a:lnTo>
                  <a:pt x="1050226" y="4922952"/>
                </a:lnTo>
                <a:lnTo>
                  <a:pt x="1089304" y="4953178"/>
                </a:lnTo>
                <a:lnTo>
                  <a:pt x="1128864" y="4982642"/>
                </a:lnTo>
                <a:lnTo>
                  <a:pt x="1168882" y="5011344"/>
                </a:lnTo>
                <a:lnTo>
                  <a:pt x="1209344" y="5039284"/>
                </a:lnTo>
                <a:lnTo>
                  <a:pt x="1250238" y="5066462"/>
                </a:lnTo>
                <a:lnTo>
                  <a:pt x="1291564" y="5092865"/>
                </a:lnTo>
                <a:lnTo>
                  <a:pt x="1333309" y="5118493"/>
                </a:lnTo>
                <a:lnTo>
                  <a:pt x="1375448" y="5143347"/>
                </a:lnTo>
                <a:lnTo>
                  <a:pt x="1417967" y="5167414"/>
                </a:lnTo>
                <a:lnTo>
                  <a:pt x="1460881" y="5190718"/>
                </a:lnTo>
                <a:lnTo>
                  <a:pt x="1468450" y="5139461"/>
                </a:lnTo>
                <a:lnTo>
                  <a:pt x="1478445" y="5088648"/>
                </a:lnTo>
                <a:lnTo>
                  <a:pt x="1490840" y="5038382"/>
                </a:lnTo>
                <a:lnTo>
                  <a:pt x="1505623" y="4988738"/>
                </a:lnTo>
                <a:lnTo>
                  <a:pt x="1522768" y="4939830"/>
                </a:lnTo>
                <a:lnTo>
                  <a:pt x="1542249" y="4891735"/>
                </a:lnTo>
                <a:lnTo>
                  <a:pt x="1564043" y="4844542"/>
                </a:lnTo>
                <a:lnTo>
                  <a:pt x="1522133" y="4820069"/>
                </a:lnTo>
                <a:lnTo>
                  <a:pt x="1480667" y="4794707"/>
                </a:lnTo>
                <a:lnTo>
                  <a:pt x="1439672" y="4768481"/>
                </a:lnTo>
                <a:lnTo>
                  <a:pt x="1399159" y="4741392"/>
                </a:lnTo>
                <a:lnTo>
                  <a:pt x="1359141" y="4713427"/>
                </a:lnTo>
                <a:lnTo>
                  <a:pt x="1319631" y="4684598"/>
                </a:lnTo>
                <a:lnTo>
                  <a:pt x="1280655" y="4654905"/>
                </a:lnTo>
                <a:lnTo>
                  <a:pt x="1242212" y="4624375"/>
                </a:lnTo>
                <a:lnTo>
                  <a:pt x="1204341" y="4592980"/>
                </a:lnTo>
                <a:lnTo>
                  <a:pt x="1167028" y="4560735"/>
                </a:lnTo>
                <a:lnTo>
                  <a:pt x="1130300" y="4527651"/>
                </a:lnTo>
                <a:lnTo>
                  <a:pt x="1094181" y="4493717"/>
                </a:lnTo>
                <a:lnTo>
                  <a:pt x="1058672" y="4458944"/>
                </a:lnTo>
                <a:lnTo>
                  <a:pt x="1023810" y="4423346"/>
                </a:lnTo>
                <a:lnTo>
                  <a:pt x="989584" y="4386910"/>
                </a:lnTo>
                <a:lnTo>
                  <a:pt x="956017" y="4349661"/>
                </a:lnTo>
                <a:lnTo>
                  <a:pt x="923137" y="4311574"/>
                </a:lnTo>
                <a:lnTo>
                  <a:pt x="890943" y="4272673"/>
                </a:lnTo>
                <a:lnTo>
                  <a:pt x="859459" y="4232948"/>
                </a:lnTo>
                <a:lnTo>
                  <a:pt x="828700" y="4192409"/>
                </a:lnTo>
                <a:lnTo>
                  <a:pt x="798677" y="4151071"/>
                </a:lnTo>
                <a:lnTo>
                  <a:pt x="769404" y="4108920"/>
                </a:lnTo>
                <a:lnTo>
                  <a:pt x="740905" y="4065968"/>
                </a:lnTo>
                <a:lnTo>
                  <a:pt x="713193" y="4022217"/>
                </a:lnTo>
                <a:lnTo>
                  <a:pt x="688098" y="3980751"/>
                </a:lnTo>
                <a:lnTo>
                  <a:pt x="663943" y="3938994"/>
                </a:lnTo>
                <a:lnTo>
                  <a:pt x="640715" y="3896944"/>
                </a:lnTo>
                <a:lnTo>
                  <a:pt x="618401" y="3854627"/>
                </a:lnTo>
                <a:lnTo>
                  <a:pt x="597027" y="3812032"/>
                </a:lnTo>
                <a:lnTo>
                  <a:pt x="576567" y="3769182"/>
                </a:lnTo>
                <a:lnTo>
                  <a:pt x="557022" y="3726103"/>
                </a:lnTo>
                <a:lnTo>
                  <a:pt x="538391" y="3682784"/>
                </a:lnTo>
                <a:lnTo>
                  <a:pt x="520661" y="3639261"/>
                </a:lnTo>
                <a:lnTo>
                  <a:pt x="503859" y="3595522"/>
                </a:lnTo>
                <a:lnTo>
                  <a:pt x="487946" y="3551605"/>
                </a:lnTo>
                <a:lnTo>
                  <a:pt x="472948" y="3507498"/>
                </a:lnTo>
                <a:lnTo>
                  <a:pt x="458851" y="3463226"/>
                </a:lnTo>
                <a:lnTo>
                  <a:pt x="445643" y="3418802"/>
                </a:lnTo>
                <a:lnTo>
                  <a:pt x="433336" y="3374237"/>
                </a:lnTo>
                <a:lnTo>
                  <a:pt x="421906" y="3329546"/>
                </a:lnTo>
                <a:lnTo>
                  <a:pt x="411378" y="3284740"/>
                </a:lnTo>
                <a:lnTo>
                  <a:pt x="401726" y="3239820"/>
                </a:lnTo>
                <a:lnTo>
                  <a:pt x="392963" y="3194812"/>
                </a:lnTo>
                <a:lnTo>
                  <a:pt x="385076" y="3149727"/>
                </a:lnTo>
                <a:lnTo>
                  <a:pt x="378066" y="3104578"/>
                </a:lnTo>
                <a:lnTo>
                  <a:pt x="371932" y="3059366"/>
                </a:lnTo>
                <a:lnTo>
                  <a:pt x="366674" y="3014116"/>
                </a:lnTo>
                <a:lnTo>
                  <a:pt x="362267" y="2968828"/>
                </a:lnTo>
                <a:lnTo>
                  <a:pt x="358736" y="2923527"/>
                </a:lnTo>
                <a:lnTo>
                  <a:pt x="356069" y="2878226"/>
                </a:lnTo>
                <a:lnTo>
                  <a:pt x="354253" y="2832925"/>
                </a:lnTo>
                <a:lnTo>
                  <a:pt x="353301" y="2787637"/>
                </a:lnTo>
                <a:lnTo>
                  <a:pt x="353199" y="2742387"/>
                </a:lnTo>
                <a:lnTo>
                  <a:pt x="353949" y="2697188"/>
                </a:lnTo>
                <a:lnTo>
                  <a:pt x="355549" y="2652039"/>
                </a:lnTo>
                <a:lnTo>
                  <a:pt x="357987" y="2606954"/>
                </a:lnTo>
                <a:lnTo>
                  <a:pt x="361264" y="2561958"/>
                </a:lnTo>
                <a:lnTo>
                  <a:pt x="365379" y="2517051"/>
                </a:lnTo>
                <a:lnTo>
                  <a:pt x="370344" y="2472245"/>
                </a:lnTo>
                <a:lnTo>
                  <a:pt x="376123" y="2427567"/>
                </a:lnTo>
                <a:lnTo>
                  <a:pt x="382752" y="2383002"/>
                </a:lnTo>
                <a:lnTo>
                  <a:pt x="390194" y="2338590"/>
                </a:lnTo>
                <a:lnTo>
                  <a:pt x="398462" y="2294344"/>
                </a:lnTo>
                <a:lnTo>
                  <a:pt x="407555" y="2250249"/>
                </a:lnTo>
                <a:lnTo>
                  <a:pt x="417461" y="2206345"/>
                </a:lnTo>
                <a:lnTo>
                  <a:pt x="428180" y="2162619"/>
                </a:lnTo>
                <a:lnTo>
                  <a:pt x="439724" y="2119109"/>
                </a:lnTo>
                <a:lnTo>
                  <a:pt x="452069" y="2075815"/>
                </a:lnTo>
                <a:lnTo>
                  <a:pt x="465226" y="2032749"/>
                </a:lnTo>
                <a:lnTo>
                  <a:pt x="479183" y="1989924"/>
                </a:lnTo>
                <a:lnTo>
                  <a:pt x="493941" y="1947354"/>
                </a:lnTo>
                <a:lnTo>
                  <a:pt x="509498" y="1905038"/>
                </a:lnTo>
                <a:lnTo>
                  <a:pt x="525843" y="1863013"/>
                </a:lnTo>
                <a:lnTo>
                  <a:pt x="542988" y="1821281"/>
                </a:lnTo>
                <a:lnTo>
                  <a:pt x="560920" y="1779841"/>
                </a:lnTo>
                <a:lnTo>
                  <a:pt x="579640" y="1738731"/>
                </a:lnTo>
                <a:lnTo>
                  <a:pt x="599135" y="1697939"/>
                </a:lnTo>
                <a:lnTo>
                  <a:pt x="619417" y="1657489"/>
                </a:lnTo>
                <a:lnTo>
                  <a:pt x="640473" y="1617383"/>
                </a:lnTo>
                <a:lnTo>
                  <a:pt x="662317" y="1577657"/>
                </a:lnTo>
                <a:lnTo>
                  <a:pt x="684923" y="1538300"/>
                </a:lnTo>
                <a:lnTo>
                  <a:pt x="708291" y="1499336"/>
                </a:lnTo>
                <a:lnTo>
                  <a:pt x="732434" y="1460779"/>
                </a:lnTo>
                <a:lnTo>
                  <a:pt x="757339" y="1422628"/>
                </a:lnTo>
                <a:lnTo>
                  <a:pt x="783005" y="1384896"/>
                </a:lnTo>
                <a:lnTo>
                  <a:pt x="809421" y="1347622"/>
                </a:lnTo>
                <a:lnTo>
                  <a:pt x="836599" y="1310792"/>
                </a:lnTo>
                <a:lnTo>
                  <a:pt x="864527" y="1274419"/>
                </a:lnTo>
                <a:lnTo>
                  <a:pt x="893191" y="1238529"/>
                </a:lnTo>
                <a:lnTo>
                  <a:pt x="922616" y="1203121"/>
                </a:lnTo>
                <a:lnTo>
                  <a:pt x="952779" y="1168222"/>
                </a:lnTo>
                <a:lnTo>
                  <a:pt x="983678" y="1133830"/>
                </a:lnTo>
                <a:lnTo>
                  <a:pt x="1015326" y="1099972"/>
                </a:lnTo>
                <a:lnTo>
                  <a:pt x="1047699" y="1066647"/>
                </a:lnTo>
                <a:lnTo>
                  <a:pt x="1080795" y="1033868"/>
                </a:lnTo>
                <a:lnTo>
                  <a:pt x="1114628" y="1001661"/>
                </a:lnTo>
                <a:lnTo>
                  <a:pt x="1149184" y="970026"/>
                </a:lnTo>
                <a:lnTo>
                  <a:pt x="1184465" y="938974"/>
                </a:lnTo>
                <a:lnTo>
                  <a:pt x="1220470" y="908519"/>
                </a:lnTo>
                <a:lnTo>
                  <a:pt x="1257185" y="878687"/>
                </a:lnTo>
                <a:lnTo>
                  <a:pt x="1294612" y="849477"/>
                </a:lnTo>
                <a:lnTo>
                  <a:pt x="1332750" y="820889"/>
                </a:lnTo>
                <a:lnTo>
                  <a:pt x="1371600" y="792962"/>
                </a:lnTo>
                <a:lnTo>
                  <a:pt x="1411160" y="765695"/>
                </a:lnTo>
                <a:lnTo>
                  <a:pt x="1451406" y="739114"/>
                </a:lnTo>
                <a:lnTo>
                  <a:pt x="1492364" y="713206"/>
                </a:lnTo>
                <a:lnTo>
                  <a:pt x="1533817" y="688111"/>
                </a:lnTo>
                <a:lnTo>
                  <a:pt x="1575574" y="663956"/>
                </a:lnTo>
                <a:lnTo>
                  <a:pt x="1617624" y="640715"/>
                </a:lnTo>
                <a:lnTo>
                  <a:pt x="1659953" y="618413"/>
                </a:lnTo>
                <a:lnTo>
                  <a:pt x="1702549" y="597039"/>
                </a:lnTo>
                <a:lnTo>
                  <a:pt x="1745386" y="576567"/>
                </a:lnTo>
                <a:lnTo>
                  <a:pt x="1788477" y="557022"/>
                </a:lnTo>
                <a:lnTo>
                  <a:pt x="1831784" y="538391"/>
                </a:lnTo>
                <a:lnTo>
                  <a:pt x="1875320" y="520674"/>
                </a:lnTo>
                <a:lnTo>
                  <a:pt x="1919046" y="503872"/>
                </a:lnTo>
                <a:lnTo>
                  <a:pt x="1962975" y="487959"/>
                </a:lnTo>
                <a:lnTo>
                  <a:pt x="2007082" y="472960"/>
                </a:lnTo>
                <a:lnTo>
                  <a:pt x="2051342" y="458851"/>
                </a:lnTo>
                <a:lnTo>
                  <a:pt x="2095766" y="445655"/>
                </a:lnTo>
                <a:lnTo>
                  <a:pt x="2140331" y="433336"/>
                </a:lnTo>
                <a:lnTo>
                  <a:pt x="2185022" y="421919"/>
                </a:lnTo>
                <a:lnTo>
                  <a:pt x="2229840" y="411391"/>
                </a:lnTo>
                <a:lnTo>
                  <a:pt x="2274747" y="401739"/>
                </a:lnTo>
                <a:lnTo>
                  <a:pt x="2319756" y="392976"/>
                </a:lnTo>
                <a:lnTo>
                  <a:pt x="2364841" y="385089"/>
                </a:lnTo>
                <a:lnTo>
                  <a:pt x="2410002" y="378079"/>
                </a:lnTo>
                <a:lnTo>
                  <a:pt x="2455214" y="371944"/>
                </a:lnTo>
                <a:lnTo>
                  <a:pt x="2500465" y="366674"/>
                </a:lnTo>
                <a:lnTo>
                  <a:pt x="2545753" y="362280"/>
                </a:lnTo>
                <a:lnTo>
                  <a:pt x="2591054" y="358749"/>
                </a:lnTo>
                <a:lnTo>
                  <a:pt x="2636355" y="356082"/>
                </a:lnTo>
                <a:lnTo>
                  <a:pt x="2681655" y="354266"/>
                </a:lnTo>
                <a:lnTo>
                  <a:pt x="2726931" y="353314"/>
                </a:lnTo>
                <a:lnTo>
                  <a:pt x="2772181" y="353212"/>
                </a:lnTo>
                <a:lnTo>
                  <a:pt x="2817393" y="353949"/>
                </a:lnTo>
                <a:lnTo>
                  <a:pt x="2862542" y="355549"/>
                </a:lnTo>
                <a:lnTo>
                  <a:pt x="2907627" y="357987"/>
                </a:lnTo>
                <a:lnTo>
                  <a:pt x="2952623" y="361276"/>
                </a:lnTo>
                <a:lnTo>
                  <a:pt x="2997530" y="365391"/>
                </a:lnTo>
                <a:lnTo>
                  <a:pt x="3042335" y="370344"/>
                </a:lnTo>
                <a:lnTo>
                  <a:pt x="3087014" y="376135"/>
                </a:lnTo>
                <a:lnTo>
                  <a:pt x="3131578" y="382752"/>
                </a:lnTo>
                <a:lnTo>
                  <a:pt x="3175978" y="390194"/>
                </a:lnTo>
                <a:lnTo>
                  <a:pt x="3220237" y="398475"/>
                </a:lnTo>
                <a:lnTo>
                  <a:pt x="3264331" y="407555"/>
                </a:lnTo>
                <a:lnTo>
                  <a:pt x="3308235" y="417474"/>
                </a:lnTo>
                <a:lnTo>
                  <a:pt x="3351961" y="428193"/>
                </a:lnTo>
                <a:lnTo>
                  <a:pt x="3395472" y="439737"/>
                </a:lnTo>
                <a:lnTo>
                  <a:pt x="3438766" y="452081"/>
                </a:lnTo>
                <a:lnTo>
                  <a:pt x="3481832" y="465226"/>
                </a:lnTo>
                <a:lnTo>
                  <a:pt x="3524656" y="479183"/>
                </a:lnTo>
                <a:lnTo>
                  <a:pt x="3567226" y="493941"/>
                </a:lnTo>
                <a:lnTo>
                  <a:pt x="3609543" y="509498"/>
                </a:lnTo>
                <a:lnTo>
                  <a:pt x="3651567" y="525856"/>
                </a:lnTo>
                <a:lnTo>
                  <a:pt x="3693299" y="543001"/>
                </a:lnTo>
                <a:lnTo>
                  <a:pt x="3734739" y="560920"/>
                </a:lnTo>
                <a:lnTo>
                  <a:pt x="3775849" y="579640"/>
                </a:lnTo>
                <a:lnTo>
                  <a:pt x="3816642" y="599147"/>
                </a:lnTo>
                <a:lnTo>
                  <a:pt x="3857091" y="619429"/>
                </a:lnTo>
                <a:lnTo>
                  <a:pt x="3897198" y="640486"/>
                </a:lnTo>
                <a:lnTo>
                  <a:pt x="3936923" y="662317"/>
                </a:lnTo>
                <a:lnTo>
                  <a:pt x="3976281" y="684923"/>
                </a:lnTo>
                <a:lnTo>
                  <a:pt x="4015244" y="708304"/>
                </a:lnTo>
                <a:lnTo>
                  <a:pt x="4053802" y="732447"/>
                </a:lnTo>
                <a:lnTo>
                  <a:pt x="4091952" y="757351"/>
                </a:lnTo>
                <a:lnTo>
                  <a:pt x="4129684" y="783005"/>
                </a:lnTo>
                <a:lnTo>
                  <a:pt x="4166959" y="809434"/>
                </a:lnTo>
                <a:lnTo>
                  <a:pt x="4203789" y="836612"/>
                </a:lnTo>
                <a:lnTo>
                  <a:pt x="4240161" y="864527"/>
                </a:lnTo>
                <a:lnTo>
                  <a:pt x="4276052" y="893203"/>
                </a:lnTo>
                <a:lnTo>
                  <a:pt x="4311459" y="922629"/>
                </a:lnTo>
                <a:lnTo>
                  <a:pt x="4346359" y="952792"/>
                </a:lnTo>
                <a:lnTo>
                  <a:pt x="4380750" y="983691"/>
                </a:lnTo>
                <a:lnTo>
                  <a:pt x="4414609" y="1015339"/>
                </a:lnTo>
                <a:lnTo>
                  <a:pt x="4447933" y="1047711"/>
                </a:lnTo>
                <a:lnTo>
                  <a:pt x="4480712" y="1080808"/>
                </a:lnTo>
                <a:lnTo>
                  <a:pt x="4512919" y="1114640"/>
                </a:lnTo>
                <a:lnTo>
                  <a:pt x="4544555" y="1149197"/>
                </a:lnTo>
                <a:lnTo>
                  <a:pt x="4575607" y="1184478"/>
                </a:lnTo>
                <a:lnTo>
                  <a:pt x="4606061" y="1220482"/>
                </a:lnTo>
                <a:lnTo>
                  <a:pt x="4635893" y="1257198"/>
                </a:lnTo>
                <a:lnTo>
                  <a:pt x="4665103" y="1294625"/>
                </a:lnTo>
                <a:lnTo>
                  <a:pt x="4693678" y="1332763"/>
                </a:lnTo>
                <a:lnTo>
                  <a:pt x="4721606" y="1371612"/>
                </a:lnTo>
                <a:lnTo>
                  <a:pt x="4748873" y="1411173"/>
                </a:lnTo>
                <a:lnTo>
                  <a:pt x="4775466" y="1451419"/>
                </a:lnTo>
                <a:lnTo>
                  <a:pt x="4801374" y="1492377"/>
                </a:lnTo>
                <a:lnTo>
                  <a:pt x="4826470" y="1533829"/>
                </a:lnTo>
                <a:lnTo>
                  <a:pt x="4850625" y="1575587"/>
                </a:lnTo>
                <a:lnTo>
                  <a:pt x="4873853" y="1617637"/>
                </a:lnTo>
                <a:lnTo>
                  <a:pt x="4896155" y="1659966"/>
                </a:lnTo>
                <a:lnTo>
                  <a:pt x="4917541" y="1702562"/>
                </a:lnTo>
                <a:lnTo>
                  <a:pt x="4938001" y="1745399"/>
                </a:lnTo>
                <a:lnTo>
                  <a:pt x="4957546" y="1788490"/>
                </a:lnTo>
                <a:lnTo>
                  <a:pt x="4976177" y="1831797"/>
                </a:lnTo>
                <a:lnTo>
                  <a:pt x="4993894" y="1875332"/>
                </a:lnTo>
                <a:lnTo>
                  <a:pt x="5010709" y="1919058"/>
                </a:lnTo>
                <a:lnTo>
                  <a:pt x="5026609" y="1962988"/>
                </a:lnTo>
                <a:lnTo>
                  <a:pt x="5041620" y="2007095"/>
                </a:lnTo>
                <a:lnTo>
                  <a:pt x="5055717" y="2051354"/>
                </a:lnTo>
                <a:lnTo>
                  <a:pt x="5068925" y="2095779"/>
                </a:lnTo>
                <a:lnTo>
                  <a:pt x="5081232" y="2140343"/>
                </a:lnTo>
                <a:lnTo>
                  <a:pt x="5092662" y="2185035"/>
                </a:lnTo>
                <a:lnTo>
                  <a:pt x="5103190" y="2229853"/>
                </a:lnTo>
                <a:lnTo>
                  <a:pt x="5112842" y="2274760"/>
                </a:lnTo>
                <a:lnTo>
                  <a:pt x="5121605" y="2319769"/>
                </a:lnTo>
                <a:lnTo>
                  <a:pt x="5129492" y="2364854"/>
                </a:lnTo>
                <a:lnTo>
                  <a:pt x="5136502" y="2410015"/>
                </a:lnTo>
                <a:lnTo>
                  <a:pt x="5142636" y="2455227"/>
                </a:lnTo>
                <a:lnTo>
                  <a:pt x="5147894" y="2500477"/>
                </a:lnTo>
                <a:lnTo>
                  <a:pt x="5152301" y="2545753"/>
                </a:lnTo>
                <a:lnTo>
                  <a:pt x="5155831" y="2591054"/>
                </a:lnTo>
                <a:lnTo>
                  <a:pt x="5158498" y="2636367"/>
                </a:lnTo>
                <a:lnTo>
                  <a:pt x="5160315" y="2681668"/>
                </a:lnTo>
                <a:lnTo>
                  <a:pt x="5161267" y="2726944"/>
                </a:lnTo>
                <a:lnTo>
                  <a:pt x="5161369" y="2772194"/>
                </a:lnTo>
                <a:lnTo>
                  <a:pt x="5160619" y="2817406"/>
                </a:lnTo>
                <a:lnTo>
                  <a:pt x="5159019" y="2862554"/>
                </a:lnTo>
                <a:lnTo>
                  <a:pt x="5156581" y="2907627"/>
                </a:lnTo>
                <a:lnTo>
                  <a:pt x="5153304" y="2952635"/>
                </a:lnTo>
                <a:lnTo>
                  <a:pt x="5149189" y="2997543"/>
                </a:lnTo>
                <a:lnTo>
                  <a:pt x="5144224" y="3042348"/>
                </a:lnTo>
                <a:lnTo>
                  <a:pt x="5138445" y="3087027"/>
                </a:lnTo>
                <a:lnTo>
                  <a:pt x="5131816" y="3131578"/>
                </a:lnTo>
                <a:lnTo>
                  <a:pt x="5124374" y="3175990"/>
                </a:lnTo>
                <a:lnTo>
                  <a:pt x="5116106" y="3220250"/>
                </a:lnTo>
                <a:lnTo>
                  <a:pt x="5107013" y="3264331"/>
                </a:lnTo>
                <a:lnTo>
                  <a:pt x="5097107" y="3308248"/>
                </a:lnTo>
                <a:lnTo>
                  <a:pt x="5086375" y="3351961"/>
                </a:lnTo>
                <a:lnTo>
                  <a:pt x="5074844" y="3395472"/>
                </a:lnTo>
                <a:lnTo>
                  <a:pt x="5062499" y="3438779"/>
                </a:lnTo>
                <a:lnTo>
                  <a:pt x="5049342" y="3481844"/>
                </a:lnTo>
                <a:lnTo>
                  <a:pt x="5035385" y="3524669"/>
                </a:lnTo>
                <a:lnTo>
                  <a:pt x="5020627" y="3567239"/>
                </a:lnTo>
                <a:lnTo>
                  <a:pt x="5005070" y="3609543"/>
                </a:lnTo>
                <a:lnTo>
                  <a:pt x="4988725" y="3651580"/>
                </a:lnTo>
                <a:lnTo>
                  <a:pt x="4971580" y="3693312"/>
                </a:lnTo>
                <a:lnTo>
                  <a:pt x="4953647" y="3734739"/>
                </a:lnTo>
                <a:lnTo>
                  <a:pt x="4934928" y="3775862"/>
                </a:lnTo>
                <a:lnTo>
                  <a:pt x="4915433" y="3816654"/>
                </a:lnTo>
                <a:lnTo>
                  <a:pt x="4895151" y="3857104"/>
                </a:lnTo>
                <a:lnTo>
                  <a:pt x="4874082" y="3897198"/>
                </a:lnTo>
                <a:lnTo>
                  <a:pt x="4852251" y="3936936"/>
                </a:lnTo>
                <a:lnTo>
                  <a:pt x="4829645" y="3976281"/>
                </a:lnTo>
                <a:lnTo>
                  <a:pt x="4806277" y="4015257"/>
                </a:lnTo>
                <a:lnTo>
                  <a:pt x="4782134" y="4053814"/>
                </a:lnTo>
                <a:lnTo>
                  <a:pt x="4757229" y="4091965"/>
                </a:lnTo>
                <a:lnTo>
                  <a:pt x="4731563" y="4129684"/>
                </a:lnTo>
                <a:lnTo>
                  <a:pt x="4705147" y="4166971"/>
                </a:lnTo>
                <a:lnTo>
                  <a:pt x="4677969" y="4203801"/>
                </a:lnTo>
                <a:lnTo>
                  <a:pt x="4650041" y="4240174"/>
                </a:lnTo>
                <a:lnTo>
                  <a:pt x="4621365" y="4276064"/>
                </a:lnTo>
                <a:lnTo>
                  <a:pt x="4591951" y="4311459"/>
                </a:lnTo>
                <a:lnTo>
                  <a:pt x="4561789" y="4346359"/>
                </a:lnTo>
                <a:lnTo>
                  <a:pt x="4530877" y="4380750"/>
                </a:lnTo>
                <a:lnTo>
                  <a:pt x="4499241" y="4414621"/>
                </a:lnTo>
                <a:lnTo>
                  <a:pt x="4466869" y="4447946"/>
                </a:lnTo>
                <a:lnTo>
                  <a:pt x="4433760" y="4480712"/>
                </a:lnTo>
                <a:lnTo>
                  <a:pt x="4399927" y="4512932"/>
                </a:lnTo>
                <a:lnTo>
                  <a:pt x="4365371" y="4544568"/>
                </a:lnTo>
                <a:lnTo>
                  <a:pt x="4330090" y="4575619"/>
                </a:lnTo>
                <a:lnTo>
                  <a:pt x="4294098" y="4606061"/>
                </a:lnTo>
                <a:lnTo>
                  <a:pt x="4257383" y="4635906"/>
                </a:lnTo>
                <a:lnTo>
                  <a:pt x="4219943" y="4665116"/>
                </a:lnTo>
                <a:lnTo>
                  <a:pt x="4181805" y="4693691"/>
                </a:lnTo>
                <a:lnTo>
                  <a:pt x="4142956" y="4721618"/>
                </a:lnTo>
                <a:lnTo>
                  <a:pt x="4103408" y="4748885"/>
                </a:lnTo>
                <a:lnTo>
                  <a:pt x="4063149" y="4775479"/>
                </a:lnTo>
                <a:lnTo>
                  <a:pt x="4022204" y="4801387"/>
                </a:lnTo>
                <a:lnTo>
                  <a:pt x="3978643" y="4827714"/>
                </a:lnTo>
                <a:lnTo>
                  <a:pt x="3934752" y="4853013"/>
                </a:lnTo>
                <a:lnTo>
                  <a:pt x="3890530" y="4877282"/>
                </a:lnTo>
                <a:lnTo>
                  <a:pt x="3846017" y="4900523"/>
                </a:lnTo>
                <a:lnTo>
                  <a:pt x="3801211" y="4922748"/>
                </a:lnTo>
                <a:lnTo>
                  <a:pt x="3756126" y="4943957"/>
                </a:lnTo>
                <a:lnTo>
                  <a:pt x="3710775" y="4964150"/>
                </a:lnTo>
                <a:lnTo>
                  <a:pt x="3666960" y="4982603"/>
                </a:lnTo>
                <a:lnTo>
                  <a:pt x="3645141" y="4830940"/>
                </a:lnTo>
                <a:lnTo>
                  <a:pt x="2894584" y="5272519"/>
                </a:lnTo>
                <a:lnTo>
                  <a:pt x="3739197" y="5484533"/>
                </a:lnTo>
                <a:lnTo>
                  <a:pt x="3718598" y="5341467"/>
                </a:lnTo>
                <a:lnTo>
                  <a:pt x="3755402" y="5327523"/>
                </a:lnTo>
                <a:lnTo>
                  <a:pt x="3801732" y="5309006"/>
                </a:lnTo>
                <a:lnTo>
                  <a:pt x="3847858" y="5289588"/>
                </a:lnTo>
                <a:lnTo>
                  <a:pt x="3893769" y="5269281"/>
                </a:lnTo>
                <a:lnTo>
                  <a:pt x="3939451" y="5248059"/>
                </a:lnTo>
                <a:lnTo>
                  <a:pt x="3984879" y="5225948"/>
                </a:lnTo>
                <a:lnTo>
                  <a:pt x="4030065" y="5202910"/>
                </a:lnTo>
                <a:lnTo>
                  <a:pt x="4074972" y="5178971"/>
                </a:lnTo>
                <a:lnTo>
                  <a:pt x="4119613" y="5154117"/>
                </a:lnTo>
                <a:lnTo>
                  <a:pt x="4163961" y="5128336"/>
                </a:lnTo>
                <a:lnTo>
                  <a:pt x="4208018" y="5101641"/>
                </a:lnTo>
                <a:lnTo>
                  <a:pt x="4249039" y="5075758"/>
                </a:lnTo>
                <a:lnTo>
                  <a:pt x="4289437" y="5049291"/>
                </a:lnTo>
                <a:lnTo>
                  <a:pt x="4329239" y="5022227"/>
                </a:lnTo>
                <a:lnTo>
                  <a:pt x="4368419" y="4994580"/>
                </a:lnTo>
                <a:lnTo>
                  <a:pt x="4406989" y="4966360"/>
                </a:lnTo>
                <a:lnTo>
                  <a:pt x="4444936" y="4937582"/>
                </a:lnTo>
                <a:lnTo>
                  <a:pt x="4482262" y="4908245"/>
                </a:lnTo>
                <a:lnTo>
                  <a:pt x="4518965" y="4878362"/>
                </a:lnTo>
                <a:lnTo>
                  <a:pt x="4555033" y="4847945"/>
                </a:lnTo>
                <a:lnTo>
                  <a:pt x="4590491" y="4817008"/>
                </a:lnTo>
                <a:lnTo>
                  <a:pt x="4625314" y="4785563"/>
                </a:lnTo>
                <a:lnTo>
                  <a:pt x="4659503" y="4753597"/>
                </a:lnTo>
                <a:lnTo>
                  <a:pt x="4693056" y="4721149"/>
                </a:lnTo>
                <a:lnTo>
                  <a:pt x="4725975" y="4688205"/>
                </a:lnTo>
                <a:lnTo>
                  <a:pt x="4758245" y="4654778"/>
                </a:lnTo>
                <a:lnTo>
                  <a:pt x="4789894" y="4620882"/>
                </a:lnTo>
                <a:lnTo>
                  <a:pt x="4820882" y="4586541"/>
                </a:lnTo>
                <a:lnTo>
                  <a:pt x="4851235" y="4551731"/>
                </a:lnTo>
                <a:lnTo>
                  <a:pt x="4880940" y="4516501"/>
                </a:lnTo>
                <a:lnTo>
                  <a:pt x="4909998" y="4480826"/>
                </a:lnTo>
                <a:lnTo>
                  <a:pt x="4938395" y="4444733"/>
                </a:lnTo>
                <a:lnTo>
                  <a:pt x="4966144" y="4408233"/>
                </a:lnTo>
                <a:lnTo>
                  <a:pt x="4993233" y="4371314"/>
                </a:lnTo>
                <a:lnTo>
                  <a:pt x="5019675" y="4334014"/>
                </a:lnTo>
                <a:lnTo>
                  <a:pt x="5045443" y="4296334"/>
                </a:lnTo>
                <a:lnTo>
                  <a:pt x="5070551" y="4258272"/>
                </a:lnTo>
                <a:lnTo>
                  <a:pt x="5094998" y="4219854"/>
                </a:lnTo>
                <a:lnTo>
                  <a:pt x="5118773" y="4181068"/>
                </a:lnTo>
                <a:lnTo>
                  <a:pt x="5141887" y="4141940"/>
                </a:lnTo>
                <a:lnTo>
                  <a:pt x="5164315" y="4102481"/>
                </a:lnTo>
                <a:lnTo>
                  <a:pt x="5186083" y="4062692"/>
                </a:lnTo>
                <a:lnTo>
                  <a:pt x="5207165" y="4022585"/>
                </a:lnTo>
                <a:lnTo>
                  <a:pt x="5227574" y="3982161"/>
                </a:lnTo>
                <a:lnTo>
                  <a:pt x="5247297" y="3941445"/>
                </a:lnTo>
                <a:lnTo>
                  <a:pt x="5266347" y="3900436"/>
                </a:lnTo>
                <a:lnTo>
                  <a:pt x="5284711" y="3859149"/>
                </a:lnTo>
                <a:lnTo>
                  <a:pt x="5302377" y="3817594"/>
                </a:lnTo>
                <a:lnTo>
                  <a:pt x="5319357" y="3775773"/>
                </a:lnTo>
                <a:lnTo>
                  <a:pt x="5335651" y="3733698"/>
                </a:lnTo>
                <a:lnTo>
                  <a:pt x="5351246" y="3691382"/>
                </a:lnTo>
                <a:lnTo>
                  <a:pt x="5366143" y="3648837"/>
                </a:lnTo>
                <a:lnTo>
                  <a:pt x="5380355" y="3606063"/>
                </a:lnTo>
                <a:lnTo>
                  <a:pt x="5393855" y="3563086"/>
                </a:lnTo>
                <a:lnTo>
                  <a:pt x="5406656" y="3519894"/>
                </a:lnTo>
                <a:lnTo>
                  <a:pt x="5418747" y="3476498"/>
                </a:lnTo>
                <a:lnTo>
                  <a:pt x="5430139" y="3432924"/>
                </a:lnTo>
                <a:lnTo>
                  <a:pt x="5440807" y="3389172"/>
                </a:lnTo>
                <a:lnTo>
                  <a:pt x="5450776" y="3345256"/>
                </a:lnTo>
                <a:lnTo>
                  <a:pt x="5460035" y="3301174"/>
                </a:lnTo>
                <a:lnTo>
                  <a:pt x="5468569" y="3256953"/>
                </a:lnTo>
                <a:lnTo>
                  <a:pt x="5476379" y="3212592"/>
                </a:lnTo>
                <a:lnTo>
                  <a:pt x="5483479" y="3168091"/>
                </a:lnTo>
                <a:lnTo>
                  <a:pt x="5489854" y="3123476"/>
                </a:lnTo>
                <a:lnTo>
                  <a:pt x="5495506" y="3078746"/>
                </a:lnTo>
                <a:lnTo>
                  <a:pt x="5500421" y="3033928"/>
                </a:lnTo>
                <a:lnTo>
                  <a:pt x="5504624" y="2989008"/>
                </a:lnTo>
                <a:lnTo>
                  <a:pt x="5508079" y="2943999"/>
                </a:lnTo>
                <a:lnTo>
                  <a:pt x="5510809" y="2898927"/>
                </a:lnTo>
                <a:lnTo>
                  <a:pt x="5512803" y="2853779"/>
                </a:lnTo>
                <a:lnTo>
                  <a:pt x="5514060" y="2808579"/>
                </a:lnTo>
                <a:lnTo>
                  <a:pt x="5514568" y="2763342"/>
                </a:lnTo>
                <a:close/>
              </a:path>
            </a:pathLst>
          </a:custGeom>
          <a:solidFill>
            <a:srgbClr val="6F8EA3">
              <a:alpha val="299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5215370" y="2766228"/>
            <a:ext cx="175831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800" dirty="0">
              <a:latin typeface="Brandon Grotesque Bold"/>
              <a:cs typeface="Brandon Grotesque 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70379" y="2841146"/>
            <a:ext cx="3027045" cy="1094787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304165" marR="5080" indent="-292100" algn="ctr">
              <a:lnSpc>
                <a:spcPct val="74400"/>
              </a:lnSpc>
            </a:pPr>
            <a:r>
              <a:rPr lang="en-US" sz="2800" b="1" spc="-8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CIVIL AND</a:t>
            </a:r>
            <a:endParaRPr lang="en-US" sz="2800" dirty="0">
              <a:latin typeface="Brandon Grotesque Bold"/>
              <a:cs typeface="Brandon Grotesque Bold"/>
            </a:endParaRPr>
          </a:p>
          <a:p>
            <a:pPr marL="304165" marR="5080" indent="-292100" algn="ctr">
              <a:lnSpc>
                <a:spcPct val="74400"/>
              </a:lnSpc>
            </a:pPr>
            <a:r>
              <a:rPr sz="2800" b="1" spc="-8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ENVIRONMEN</a:t>
            </a:r>
            <a:r>
              <a:rPr sz="2800" b="1" spc="-19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T</a:t>
            </a:r>
            <a:r>
              <a:rPr sz="2800" b="1" spc="-55" dirty="0">
                <a:solidFill>
                  <a:srgbClr val="323134"/>
                </a:solidFill>
                <a:latin typeface="Brandon Grotesque Bold"/>
                <a:cs typeface="Brandon Grotesque Bold"/>
              </a:rPr>
              <a:t>AL</a:t>
            </a:r>
            <a:endParaRPr lang="en-US" sz="2800" b="1" spc="-55" dirty="0">
              <a:solidFill>
                <a:srgbClr val="323134"/>
              </a:solidFill>
              <a:latin typeface="Brandon Grotesque Bold"/>
              <a:cs typeface="Brandon Grotesque Bold"/>
            </a:endParaRPr>
          </a:p>
          <a:p>
            <a:pPr marL="304165" marR="5080" indent="-292100" algn="ctr">
              <a:lnSpc>
                <a:spcPct val="74400"/>
              </a:lnSpc>
            </a:pPr>
            <a:r>
              <a:rPr lang="en-US" sz="2800" b="1" spc="-8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ENGINEERING</a:t>
            </a:r>
            <a:endParaRPr lang="en-US" sz="2800" dirty="0">
              <a:latin typeface="Brandon Grotesque Bold"/>
              <a:cs typeface="Brandon Grotesque Bold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3739982"/>
            <a:ext cx="12189460" cy="3118485"/>
            <a:chOff x="0" y="3739982"/>
            <a:chExt cx="12189460" cy="3118485"/>
          </a:xfrm>
        </p:grpSpPr>
        <p:sp>
          <p:nvSpPr>
            <p:cNvPr id="9" name="object 9"/>
            <p:cNvSpPr/>
            <p:nvPr/>
          </p:nvSpPr>
          <p:spPr>
            <a:xfrm>
              <a:off x="0" y="6286499"/>
              <a:ext cx="12189460" cy="571500"/>
            </a:xfrm>
            <a:custGeom>
              <a:avLst/>
              <a:gdLst/>
              <a:ahLst/>
              <a:cxnLst/>
              <a:rect l="l" t="t" r="r" b="b"/>
              <a:pathLst>
                <a:path w="12189460" h="571500">
                  <a:moveTo>
                    <a:pt x="12188952" y="0"/>
                  </a:moveTo>
                  <a:lnTo>
                    <a:pt x="0" y="0"/>
                  </a:lnTo>
                  <a:lnTo>
                    <a:pt x="0" y="571500"/>
                  </a:lnTo>
                  <a:lnTo>
                    <a:pt x="12188952" y="571500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6F8EA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855647" y="3752684"/>
              <a:ext cx="9898380" cy="2901950"/>
            </a:xfrm>
            <a:custGeom>
              <a:avLst/>
              <a:gdLst/>
              <a:ahLst/>
              <a:cxnLst/>
              <a:rect l="l" t="t" r="r" b="b"/>
              <a:pathLst>
                <a:path w="9898380" h="2901950">
                  <a:moveTo>
                    <a:pt x="2342172" y="194297"/>
                  </a:moveTo>
                  <a:lnTo>
                    <a:pt x="2336723" y="149758"/>
                  </a:lnTo>
                  <a:lnTo>
                    <a:pt x="2321191" y="108851"/>
                  </a:lnTo>
                  <a:lnTo>
                    <a:pt x="2296820" y="72783"/>
                  </a:lnTo>
                  <a:lnTo>
                    <a:pt x="2264854" y="42684"/>
                  </a:lnTo>
                  <a:lnTo>
                    <a:pt x="2226513" y="19748"/>
                  </a:lnTo>
                  <a:lnTo>
                    <a:pt x="2183066" y="5130"/>
                  </a:lnTo>
                  <a:lnTo>
                    <a:pt x="2135721" y="0"/>
                  </a:lnTo>
                  <a:lnTo>
                    <a:pt x="206451" y="0"/>
                  </a:lnTo>
                  <a:lnTo>
                    <a:pt x="159118" y="5130"/>
                  </a:lnTo>
                  <a:lnTo>
                    <a:pt x="115658" y="19748"/>
                  </a:lnTo>
                  <a:lnTo>
                    <a:pt x="77330" y="42684"/>
                  </a:lnTo>
                  <a:lnTo>
                    <a:pt x="45351" y="72783"/>
                  </a:lnTo>
                  <a:lnTo>
                    <a:pt x="20980" y="108851"/>
                  </a:lnTo>
                  <a:lnTo>
                    <a:pt x="5461" y="149758"/>
                  </a:lnTo>
                  <a:lnTo>
                    <a:pt x="0" y="194297"/>
                  </a:lnTo>
                  <a:lnTo>
                    <a:pt x="0" y="549414"/>
                  </a:lnTo>
                  <a:lnTo>
                    <a:pt x="5461" y="593966"/>
                  </a:lnTo>
                  <a:lnTo>
                    <a:pt x="20980" y="634860"/>
                  </a:lnTo>
                  <a:lnTo>
                    <a:pt x="45351" y="670941"/>
                  </a:lnTo>
                  <a:lnTo>
                    <a:pt x="77330" y="701027"/>
                  </a:lnTo>
                  <a:lnTo>
                    <a:pt x="115658" y="723963"/>
                  </a:lnTo>
                  <a:lnTo>
                    <a:pt x="159118" y="738581"/>
                  </a:lnTo>
                  <a:lnTo>
                    <a:pt x="206451" y="743712"/>
                  </a:lnTo>
                  <a:lnTo>
                    <a:pt x="2135721" y="743712"/>
                  </a:lnTo>
                  <a:lnTo>
                    <a:pt x="2183066" y="738581"/>
                  </a:lnTo>
                  <a:lnTo>
                    <a:pt x="2226513" y="723963"/>
                  </a:lnTo>
                  <a:lnTo>
                    <a:pt x="2264854" y="701027"/>
                  </a:lnTo>
                  <a:lnTo>
                    <a:pt x="2296820" y="670941"/>
                  </a:lnTo>
                  <a:lnTo>
                    <a:pt x="2321191" y="634860"/>
                  </a:lnTo>
                  <a:lnTo>
                    <a:pt x="2336723" y="593966"/>
                  </a:lnTo>
                  <a:lnTo>
                    <a:pt x="2342172" y="549414"/>
                  </a:lnTo>
                  <a:lnTo>
                    <a:pt x="2342172" y="194297"/>
                  </a:lnTo>
                  <a:close/>
                </a:path>
                <a:path w="9898380" h="2901950">
                  <a:moveTo>
                    <a:pt x="6710058" y="2781185"/>
                  </a:moveTo>
                  <a:lnTo>
                    <a:pt x="6705727" y="2760268"/>
                  </a:lnTo>
                  <a:lnTo>
                    <a:pt x="6703657" y="2757246"/>
                  </a:lnTo>
                  <a:lnTo>
                    <a:pt x="6693954" y="2743098"/>
                  </a:lnTo>
                  <a:lnTo>
                    <a:pt x="6678549" y="2732798"/>
                  </a:lnTo>
                  <a:lnTo>
                    <a:pt x="6678549" y="2780957"/>
                  </a:lnTo>
                  <a:lnTo>
                    <a:pt x="6676542" y="2791015"/>
                  </a:lnTo>
                  <a:lnTo>
                    <a:pt x="6671081" y="2799067"/>
                  </a:lnTo>
                  <a:lnTo>
                    <a:pt x="6663068" y="2804426"/>
                  </a:lnTo>
                  <a:lnTo>
                    <a:pt x="6653352" y="2806369"/>
                  </a:lnTo>
                  <a:lnTo>
                    <a:pt x="6625006" y="2806369"/>
                  </a:lnTo>
                  <a:lnTo>
                    <a:pt x="6625006" y="2757246"/>
                  </a:lnTo>
                  <a:lnTo>
                    <a:pt x="6653352" y="2757246"/>
                  </a:lnTo>
                  <a:lnTo>
                    <a:pt x="6663068" y="2759049"/>
                  </a:lnTo>
                  <a:lnTo>
                    <a:pt x="6671081" y="2764053"/>
                  </a:lnTo>
                  <a:lnTo>
                    <a:pt x="6676542" y="2771571"/>
                  </a:lnTo>
                  <a:lnTo>
                    <a:pt x="6678549" y="2780957"/>
                  </a:lnTo>
                  <a:lnTo>
                    <a:pt x="6678549" y="2732798"/>
                  </a:lnTo>
                  <a:lnTo>
                    <a:pt x="6676555" y="2731465"/>
                  </a:lnTo>
                  <a:lnTo>
                    <a:pt x="6655321" y="2727185"/>
                  </a:lnTo>
                  <a:lnTo>
                    <a:pt x="6595186" y="2727185"/>
                  </a:lnTo>
                  <a:lnTo>
                    <a:pt x="6593218" y="2729382"/>
                  </a:lnTo>
                  <a:lnTo>
                    <a:pt x="6593218" y="2896095"/>
                  </a:lnTo>
                  <a:lnTo>
                    <a:pt x="6595186" y="2898279"/>
                  </a:lnTo>
                  <a:lnTo>
                    <a:pt x="6622796" y="2898279"/>
                  </a:lnTo>
                  <a:lnTo>
                    <a:pt x="6625006" y="2896095"/>
                  </a:lnTo>
                  <a:lnTo>
                    <a:pt x="6625006" y="2836202"/>
                  </a:lnTo>
                  <a:lnTo>
                    <a:pt x="6655549" y="2836202"/>
                  </a:lnTo>
                  <a:lnTo>
                    <a:pt x="6676644" y="2831871"/>
                  </a:lnTo>
                  <a:lnTo>
                    <a:pt x="6693992" y="2820060"/>
                  </a:lnTo>
                  <a:lnTo>
                    <a:pt x="6703187" y="2806369"/>
                  </a:lnTo>
                  <a:lnTo>
                    <a:pt x="6705740" y="2802572"/>
                  </a:lnTo>
                  <a:lnTo>
                    <a:pt x="6710058" y="2781185"/>
                  </a:lnTo>
                  <a:close/>
                </a:path>
                <a:path w="9898380" h="2901950">
                  <a:moveTo>
                    <a:pt x="6904393" y="2812973"/>
                  </a:moveTo>
                  <a:lnTo>
                    <a:pt x="6897522" y="2778556"/>
                  </a:lnTo>
                  <a:lnTo>
                    <a:pt x="6882752" y="2756522"/>
                  </a:lnTo>
                  <a:lnTo>
                    <a:pt x="6878726" y="2750515"/>
                  </a:lnTo>
                  <a:lnTo>
                    <a:pt x="6872605" y="2746387"/>
                  </a:lnTo>
                  <a:lnTo>
                    <a:pt x="6872605" y="2812973"/>
                  </a:lnTo>
                  <a:lnTo>
                    <a:pt x="6868160" y="2834703"/>
                  </a:lnTo>
                  <a:lnTo>
                    <a:pt x="6856057" y="2852496"/>
                  </a:lnTo>
                  <a:lnTo>
                    <a:pt x="6838175" y="2864523"/>
                  </a:lnTo>
                  <a:lnTo>
                    <a:pt x="6816395" y="2868942"/>
                  </a:lnTo>
                  <a:lnTo>
                    <a:pt x="6794652" y="2864523"/>
                  </a:lnTo>
                  <a:lnTo>
                    <a:pt x="6776860" y="2852496"/>
                  </a:lnTo>
                  <a:lnTo>
                    <a:pt x="6764833" y="2834703"/>
                  </a:lnTo>
                  <a:lnTo>
                    <a:pt x="6760413" y="2812973"/>
                  </a:lnTo>
                  <a:lnTo>
                    <a:pt x="6764833" y="2791155"/>
                  </a:lnTo>
                  <a:lnTo>
                    <a:pt x="6776860" y="2773184"/>
                  </a:lnTo>
                  <a:lnTo>
                    <a:pt x="6794652" y="2761005"/>
                  </a:lnTo>
                  <a:lnTo>
                    <a:pt x="6816395" y="2756522"/>
                  </a:lnTo>
                  <a:lnTo>
                    <a:pt x="6838175" y="2761005"/>
                  </a:lnTo>
                  <a:lnTo>
                    <a:pt x="6856057" y="2773184"/>
                  </a:lnTo>
                  <a:lnTo>
                    <a:pt x="6868160" y="2791155"/>
                  </a:lnTo>
                  <a:lnTo>
                    <a:pt x="6872605" y="2812973"/>
                  </a:lnTo>
                  <a:lnTo>
                    <a:pt x="6872605" y="2746387"/>
                  </a:lnTo>
                  <a:lnTo>
                    <a:pt x="6850774" y="2731643"/>
                  </a:lnTo>
                  <a:lnTo>
                    <a:pt x="6816395" y="2724734"/>
                  </a:lnTo>
                  <a:lnTo>
                    <a:pt x="6782054" y="2731643"/>
                  </a:lnTo>
                  <a:lnTo>
                    <a:pt x="6754177" y="2750515"/>
                  </a:lnTo>
                  <a:lnTo>
                    <a:pt x="6735470" y="2778556"/>
                  </a:lnTo>
                  <a:lnTo>
                    <a:pt x="6728638" y="2812973"/>
                  </a:lnTo>
                  <a:lnTo>
                    <a:pt x="6735470" y="2847302"/>
                  </a:lnTo>
                  <a:lnTo>
                    <a:pt x="6754177" y="2875165"/>
                  </a:lnTo>
                  <a:lnTo>
                    <a:pt x="6782054" y="2893872"/>
                  </a:lnTo>
                  <a:lnTo>
                    <a:pt x="6816395" y="2900718"/>
                  </a:lnTo>
                  <a:lnTo>
                    <a:pt x="6850774" y="2893872"/>
                  </a:lnTo>
                  <a:lnTo>
                    <a:pt x="6878726" y="2875165"/>
                  </a:lnTo>
                  <a:lnTo>
                    <a:pt x="6882930" y="2868942"/>
                  </a:lnTo>
                  <a:lnTo>
                    <a:pt x="6897522" y="2847302"/>
                  </a:lnTo>
                  <a:lnTo>
                    <a:pt x="6904393" y="2812973"/>
                  </a:lnTo>
                  <a:close/>
                </a:path>
                <a:path w="9898380" h="2901950">
                  <a:moveTo>
                    <a:pt x="7028802" y="2871139"/>
                  </a:moveTo>
                  <a:lnTo>
                    <a:pt x="7026846" y="2868942"/>
                  </a:lnTo>
                  <a:lnTo>
                    <a:pt x="6961835" y="2868942"/>
                  </a:lnTo>
                  <a:lnTo>
                    <a:pt x="6961835" y="2729382"/>
                  </a:lnTo>
                  <a:lnTo>
                    <a:pt x="6959625" y="2727185"/>
                  </a:lnTo>
                  <a:lnTo>
                    <a:pt x="6932015" y="2727185"/>
                  </a:lnTo>
                  <a:lnTo>
                    <a:pt x="6930047" y="2729382"/>
                  </a:lnTo>
                  <a:lnTo>
                    <a:pt x="6930047" y="2896095"/>
                  </a:lnTo>
                  <a:lnTo>
                    <a:pt x="6932015" y="2898279"/>
                  </a:lnTo>
                  <a:lnTo>
                    <a:pt x="7026846" y="2898279"/>
                  </a:lnTo>
                  <a:lnTo>
                    <a:pt x="7028802" y="2896095"/>
                  </a:lnTo>
                  <a:lnTo>
                    <a:pt x="7028802" y="2871139"/>
                  </a:lnTo>
                  <a:close/>
                </a:path>
                <a:path w="9898380" h="2901950">
                  <a:moveTo>
                    <a:pt x="7092848" y="2729382"/>
                  </a:moveTo>
                  <a:lnTo>
                    <a:pt x="7090638" y="2727185"/>
                  </a:lnTo>
                  <a:lnTo>
                    <a:pt x="7063029" y="2727185"/>
                  </a:lnTo>
                  <a:lnTo>
                    <a:pt x="7060819" y="2729382"/>
                  </a:lnTo>
                  <a:lnTo>
                    <a:pt x="7060819" y="2896095"/>
                  </a:lnTo>
                  <a:lnTo>
                    <a:pt x="7063029" y="2898279"/>
                  </a:lnTo>
                  <a:lnTo>
                    <a:pt x="7090638" y="2898279"/>
                  </a:lnTo>
                  <a:lnTo>
                    <a:pt x="7092848" y="2896095"/>
                  </a:lnTo>
                  <a:lnTo>
                    <a:pt x="7092848" y="2729382"/>
                  </a:lnTo>
                  <a:close/>
                </a:path>
                <a:path w="9898380" h="2901950">
                  <a:moveTo>
                    <a:pt x="7239736" y="2729382"/>
                  </a:moveTo>
                  <a:lnTo>
                    <a:pt x="7237793" y="2727185"/>
                  </a:lnTo>
                  <a:lnTo>
                    <a:pt x="7125589" y="2727185"/>
                  </a:lnTo>
                  <a:lnTo>
                    <a:pt x="7123620" y="2729382"/>
                  </a:lnTo>
                  <a:lnTo>
                    <a:pt x="7123620" y="2754299"/>
                  </a:lnTo>
                  <a:lnTo>
                    <a:pt x="7125589" y="2756522"/>
                  </a:lnTo>
                  <a:lnTo>
                    <a:pt x="7165670" y="2756522"/>
                  </a:lnTo>
                  <a:lnTo>
                    <a:pt x="7165670" y="2896095"/>
                  </a:lnTo>
                  <a:lnTo>
                    <a:pt x="7167880" y="2898279"/>
                  </a:lnTo>
                  <a:lnTo>
                    <a:pt x="7195502" y="2898279"/>
                  </a:lnTo>
                  <a:lnTo>
                    <a:pt x="7197699" y="2896095"/>
                  </a:lnTo>
                  <a:lnTo>
                    <a:pt x="7197699" y="2756522"/>
                  </a:lnTo>
                  <a:lnTo>
                    <a:pt x="7237793" y="2756522"/>
                  </a:lnTo>
                  <a:lnTo>
                    <a:pt x="7239736" y="2754299"/>
                  </a:lnTo>
                  <a:lnTo>
                    <a:pt x="7239736" y="2729382"/>
                  </a:lnTo>
                  <a:close/>
                </a:path>
                <a:path w="9898380" h="2901950">
                  <a:moveTo>
                    <a:pt x="7376363" y="2729382"/>
                  </a:moveTo>
                  <a:lnTo>
                    <a:pt x="7374433" y="2727185"/>
                  </a:lnTo>
                  <a:lnTo>
                    <a:pt x="7269569" y="2727185"/>
                  </a:lnTo>
                  <a:lnTo>
                    <a:pt x="7267613" y="2729382"/>
                  </a:lnTo>
                  <a:lnTo>
                    <a:pt x="7267613" y="2896095"/>
                  </a:lnTo>
                  <a:lnTo>
                    <a:pt x="7269569" y="2898279"/>
                  </a:lnTo>
                  <a:lnTo>
                    <a:pt x="7374433" y="2898279"/>
                  </a:lnTo>
                  <a:lnTo>
                    <a:pt x="7376363" y="2896095"/>
                  </a:lnTo>
                  <a:lnTo>
                    <a:pt x="7376363" y="2871139"/>
                  </a:lnTo>
                  <a:lnTo>
                    <a:pt x="7374433" y="2868942"/>
                  </a:lnTo>
                  <a:lnTo>
                    <a:pt x="7299376" y="2868942"/>
                  </a:lnTo>
                  <a:lnTo>
                    <a:pt x="7299376" y="2826169"/>
                  </a:lnTo>
                  <a:lnTo>
                    <a:pt x="7362203" y="2826169"/>
                  </a:lnTo>
                  <a:lnTo>
                    <a:pt x="7364400" y="2824226"/>
                  </a:lnTo>
                  <a:lnTo>
                    <a:pt x="7364400" y="2798788"/>
                  </a:lnTo>
                  <a:lnTo>
                    <a:pt x="7362203" y="2796590"/>
                  </a:lnTo>
                  <a:lnTo>
                    <a:pt x="7299376" y="2796590"/>
                  </a:lnTo>
                  <a:lnTo>
                    <a:pt x="7299376" y="2756522"/>
                  </a:lnTo>
                  <a:lnTo>
                    <a:pt x="7374433" y="2756522"/>
                  </a:lnTo>
                  <a:lnTo>
                    <a:pt x="7376363" y="2754299"/>
                  </a:lnTo>
                  <a:lnTo>
                    <a:pt x="7376363" y="2729382"/>
                  </a:lnTo>
                  <a:close/>
                </a:path>
                <a:path w="9898380" h="2901950">
                  <a:moveTo>
                    <a:pt x="7551128" y="2872117"/>
                  </a:moveTo>
                  <a:lnTo>
                    <a:pt x="7549185" y="2870416"/>
                  </a:lnTo>
                  <a:lnTo>
                    <a:pt x="7547534" y="2868714"/>
                  </a:lnTo>
                  <a:lnTo>
                    <a:pt x="7534046" y="2854782"/>
                  </a:lnTo>
                  <a:lnTo>
                    <a:pt x="7532586" y="2853309"/>
                  </a:lnTo>
                  <a:lnTo>
                    <a:pt x="7529868" y="2853042"/>
                  </a:lnTo>
                  <a:lnTo>
                    <a:pt x="7527912" y="2854782"/>
                  </a:lnTo>
                  <a:lnTo>
                    <a:pt x="7519810" y="2860459"/>
                  </a:lnTo>
                  <a:lnTo>
                    <a:pt x="7510881" y="2864853"/>
                  </a:lnTo>
                  <a:lnTo>
                    <a:pt x="7501115" y="2867698"/>
                  </a:lnTo>
                  <a:lnTo>
                    <a:pt x="7490523" y="2868714"/>
                  </a:lnTo>
                  <a:lnTo>
                    <a:pt x="7468768" y="2864180"/>
                  </a:lnTo>
                  <a:lnTo>
                    <a:pt x="7451407" y="2851924"/>
                  </a:lnTo>
                  <a:lnTo>
                    <a:pt x="7439914" y="2833941"/>
                  </a:lnTo>
                  <a:lnTo>
                    <a:pt x="7435761" y="2812224"/>
                  </a:lnTo>
                  <a:lnTo>
                    <a:pt x="7439876" y="2790329"/>
                  </a:lnTo>
                  <a:lnTo>
                    <a:pt x="7451293" y="2772206"/>
                  </a:lnTo>
                  <a:lnTo>
                    <a:pt x="7468565" y="2759837"/>
                  </a:lnTo>
                  <a:lnTo>
                    <a:pt x="7490282" y="2755277"/>
                  </a:lnTo>
                  <a:lnTo>
                    <a:pt x="7500493" y="2756255"/>
                  </a:lnTo>
                  <a:lnTo>
                    <a:pt x="7510386" y="2759100"/>
                  </a:lnTo>
                  <a:lnTo>
                    <a:pt x="7519632" y="2763634"/>
                  </a:lnTo>
                  <a:lnTo>
                    <a:pt x="7527912" y="2769705"/>
                  </a:lnTo>
                  <a:lnTo>
                    <a:pt x="7529868" y="2771673"/>
                  </a:lnTo>
                  <a:lnTo>
                    <a:pt x="7532319" y="2771673"/>
                  </a:lnTo>
                  <a:lnTo>
                    <a:pt x="7534046" y="2769705"/>
                  </a:lnTo>
                  <a:lnTo>
                    <a:pt x="7548004" y="2755277"/>
                  </a:lnTo>
                  <a:lnTo>
                    <a:pt x="7548943" y="2754299"/>
                  </a:lnTo>
                  <a:lnTo>
                    <a:pt x="7550912" y="2752344"/>
                  </a:lnTo>
                  <a:lnTo>
                    <a:pt x="7550912" y="2749423"/>
                  </a:lnTo>
                  <a:lnTo>
                    <a:pt x="7506868" y="2726182"/>
                  </a:lnTo>
                  <a:lnTo>
                    <a:pt x="7489545" y="2724734"/>
                  </a:lnTo>
                  <a:lnTo>
                    <a:pt x="7455141" y="2731643"/>
                  </a:lnTo>
                  <a:lnTo>
                    <a:pt x="7427100" y="2750515"/>
                  </a:lnTo>
                  <a:lnTo>
                    <a:pt x="7408227" y="2778556"/>
                  </a:lnTo>
                  <a:lnTo>
                    <a:pt x="7401319" y="2812973"/>
                  </a:lnTo>
                  <a:lnTo>
                    <a:pt x="7408227" y="2847302"/>
                  </a:lnTo>
                  <a:lnTo>
                    <a:pt x="7427100" y="2875165"/>
                  </a:lnTo>
                  <a:lnTo>
                    <a:pt x="7455141" y="2893872"/>
                  </a:lnTo>
                  <a:lnTo>
                    <a:pt x="7489545" y="2900718"/>
                  </a:lnTo>
                  <a:lnTo>
                    <a:pt x="7505674" y="2899283"/>
                  </a:lnTo>
                  <a:lnTo>
                    <a:pt x="7548943" y="2877020"/>
                  </a:lnTo>
                  <a:lnTo>
                    <a:pt x="7551128" y="2872117"/>
                  </a:lnTo>
                  <a:close/>
                </a:path>
                <a:path w="9898380" h="2901950">
                  <a:moveTo>
                    <a:pt x="7725892" y="2729382"/>
                  </a:moveTo>
                  <a:lnTo>
                    <a:pt x="7723708" y="2727185"/>
                  </a:lnTo>
                  <a:lnTo>
                    <a:pt x="7696098" y="2727185"/>
                  </a:lnTo>
                  <a:lnTo>
                    <a:pt x="7694130" y="2729382"/>
                  </a:lnTo>
                  <a:lnTo>
                    <a:pt x="7694130" y="2832773"/>
                  </a:lnTo>
                  <a:lnTo>
                    <a:pt x="7693901" y="2832773"/>
                  </a:lnTo>
                  <a:lnTo>
                    <a:pt x="7652245" y="2788513"/>
                  </a:lnTo>
                  <a:lnTo>
                    <a:pt x="7592212" y="2724734"/>
                  </a:lnTo>
                  <a:lnTo>
                    <a:pt x="7583652" y="2724734"/>
                  </a:lnTo>
                  <a:lnTo>
                    <a:pt x="7581443" y="2726702"/>
                  </a:lnTo>
                  <a:lnTo>
                    <a:pt x="7581443" y="2896095"/>
                  </a:lnTo>
                  <a:lnTo>
                    <a:pt x="7583652" y="2898279"/>
                  </a:lnTo>
                  <a:lnTo>
                    <a:pt x="7611034" y="2898279"/>
                  </a:lnTo>
                  <a:lnTo>
                    <a:pt x="7612977" y="2896095"/>
                  </a:lnTo>
                  <a:lnTo>
                    <a:pt x="7612977" y="2788513"/>
                  </a:lnTo>
                  <a:lnTo>
                    <a:pt x="7613243" y="2788513"/>
                  </a:lnTo>
                  <a:lnTo>
                    <a:pt x="7715402" y="2900718"/>
                  </a:lnTo>
                  <a:lnTo>
                    <a:pt x="7723708" y="2900718"/>
                  </a:lnTo>
                  <a:lnTo>
                    <a:pt x="7725892" y="2898775"/>
                  </a:lnTo>
                  <a:lnTo>
                    <a:pt x="7725892" y="2832773"/>
                  </a:lnTo>
                  <a:lnTo>
                    <a:pt x="7725892" y="2729382"/>
                  </a:lnTo>
                  <a:close/>
                </a:path>
                <a:path w="9898380" h="2901950">
                  <a:moveTo>
                    <a:pt x="7799972" y="2729382"/>
                  </a:moveTo>
                  <a:lnTo>
                    <a:pt x="7797774" y="2727185"/>
                  </a:lnTo>
                  <a:lnTo>
                    <a:pt x="7770152" y="2727185"/>
                  </a:lnTo>
                  <a:lnTo>
                    <a:pt x="7767955" y="2729382"/>
                  </a:lnTo>
                  <a:lnTo>
                    <a:pt x="7767955" y="2896095"/>
                  </a:lnTo>
                  <a:lnTo>
                    <a:pt x="7770152" y="2898279"/>
                  </a:lnTo>
                  <a:lnTo>
                    <a:pt x="7797774" y="2898279"/>
                  </a:lnTo>
                  <a:lnTo>
                    <a:pt x="7799972" y="2896095"/>
                  </a:lnTo>
                  <a:lnTo>
                    <a:pt x="7799972" y="2729382"/>
                  </a:lnTo>
                  <a:close/>
                </a:path>
                <a:path w="9898380" h="2901950">
                  <a:moveTo>
                    <a:pt x="7981823" y="2872117"/>
                  </a:moveTo>
                  <a:lnTo>
                    <a:pt x="7979880" y="2870416"/>
                  </a:lnTo>
                  <a:lnTo>
                    <a:pt x="7978229" y="2868714"/>
                  </a:lnTo>
                  <a:lnTo>
                    <a:pt x="7964741" y="2854782"/>
                  </a:lnTo>
                  <a:lnTo>
                    <a:pt x="7963255" y="2853309"/>
                  </a:lnTo>
                  <a:lnTo>
                    <a:pt x="7960563" y="2853042"/>
                  </a:lnTo>
                  <a:lnTo>
                    <a:pt x="7958595" y="2854782"/>
                  </a:lnTo>
                  <a:lnTo>
                    <a:pt x="7950492" y="2860459"/>
                  </a:lnTo>
                  <a:lnTo>
                    <a:pt x="7941564" y="2864853"/>
                  </a:lnTo>
                  <a:lnTo>
                    <a:pt x="7931798" y="2867698"/>
                  </a:lnTo>
                  <a:lnTo>
                    <a:pt x="7921206" y="2868714"/>
                  </a:lnTo>
                  <a:lnTo>
                    <a:pt x="7899451" y="2864180"/>
                  </a:lnTo>
                  <a:lnTo>
                    <a:pt x="7882090" y="2851924"/>
                  </a:lnTo>
                  <a:lnTo>
                    <a:pt x="7870596" y="2833941"/>
                  </a:lnTo>
                  <a:lnTo>
                    <a:pt x="7866443" y="2812224"/>
                  </a:lnTo>
                  <a:lnTo>
                    <a:pt x="7870558" y="2790329"/>
                  </a:lnTo>
                  <a:lnTo>
                    <a:pt x="7881975" y="2772206"/>
                  </a:lnTo>
                  <a:lnTo>
                    <a:pt x="7899247" y="2759837"/>
                  </a:lnTo>
                  <a:lnTo>
                    <a:pt x="7920964" y="2755277"/>
                  </a:lnTo>
                  <a:lnTo>
                    <a:pt x="7931175" y="2756255"/>
                  </a:lnTo>
                  <a:lnTo>
                    <a:pt x="7941069" y="2759100"/>
                  </a:lnTo>
                  <a:lnTo>
                    <a:pt x="7950314" y="2763634"/>
                  </a:lnTo>
                  <a:lnTo>
                    <a:pt x="7958595" y="2769705"/>
                  </a:lnTo>
                  <a:lnTo>
                    <a:pt x="7960563" y="2771673"/>
                  </a:lnTo>
                  <a:lnTo>
                    <a:pt x="7963001" y="2771673"/>
                  </a:lnTo>
                  <a:lnTo>
                    <a:pt x="7964741" y="2769705"/>
                  </a:lnTo>
                  <a:lnTo>
                    <a:pt x="7978686" y="2755277"/>
                  </a:lnTo>
                  <a:lnTo>
                    <a:pt x="7979626" y="2754299"/>
                  </a:lnTo>
                  <a:lnTo>
                    <a:pt x="7981582" y="2752344"/>
                  </a:lnTo>
                  <a:lnTo>
                    <a:pt x="7981582" y="2749423"/>
                  </a:lnTo>
                  <a:lnTo>
                    <a:pt x="7937551" y="2726182"/>
                  </a:lnTo>
                  <a:lnTo>
                    <a:pt x="7920228" y="2724734"/>
                  </a:lnTo>
                  <a:lnTo>
                    <a:pt x="7885824" y="2731643"/>
                  </a:lnTo>
                  <a:lnTo>
                    <a:pt x="7857795" y="2750515"/>
                  </a:lnTo>
                  <a:lnTo>
                    <a:pt x="7838922" y="2778556"/>
                  </a:lnTo>
                  <a:lnTo>
                    <a:pt x="7832001" y="2812973"/>
                  </a:lnTo>
                  <a:lnTo>
                    <a:pt x="7838922" y="2847302"/>
                  </a:lnTo>
                  <a:lnTo>
                    <a:pt x="7857795" y="2875165"/>
                  </a:lnTo>
                  <a:lnTo>
                    <a:pt x="7885824" y="2893872"/>
                  </a:lnTo>
                  <a:lnTo>
                    <a:pt x="7920228" y="2900718"/>
                  </a:lnTo>
                  <a:lnTo>
                    <a:pt x="7936357" y="2899283"/>
                  </a:lnTo>
                  <a:lnTo>
                    <a:pt x="7979626" y="2877020"/>
                  </a:lnTo>
                  <a:lnTo>
                    <a:pt x="7981823" y="2872117"/>
                  </a:lnTo>
                  <a:close/>
                </a:path>
                <a:path w="9898380" h="2901950">
                  <a:moveTo>
                    <a:pt x="8178101" y="2812973"/>
                  </a:moveTo>
                  <a:lnTo>
                    <a:pt x="8171231" y="2778556"/>
                  </a:lnTo>
                  <a:lnTo>
                    <a:pt x="8156473" y="2756522"/>
                  </a:lnTo>
                  <a:lnTo>
                    <a:pt x="8152447" y="2750515"/>
                  </a:lnTo>
                  <a:lnTo>
                    <a:pt x="8146313" y="2746375"/>
                  </a:lnTo>
                  <a:lnTo>
                    <a:pt x="8146313" y="2812973"/>
                  </a:lnTo>
                  <a:lnTo>
                    <a:pt x="8141868" y="2834703"/>
                  </a:lnTo>
                  <a:lnTo>
                    <a:pt x="8129765" y="2852496"/>
                  </a:lnTo>
                  <a:lnTo>
                    <a:pt x="8111884" y="2864523"/>
                  </a:lnTo>
                  <a:lnTo>
                    <a:pt x="8090116" y="2868942"/>
                  </a:lnTo>
                  <a:lnTo>
                    <a:pt x="8068373" y="2864523"/>
                  </a:lnTo>
                  <a:lnTo>
                    <a:pt x="8050568" y="2852496"/>
                  </a:lnTo>
                  <a:lnTo>
                    <a:pt x="8038541" y="2834703"/>
                  </a:lnTo>
                  <a:lnTo>
                    <a:pt x="8034121" y="2812973"/>
                  </a:lnTo>
                  <a:lnTo>
                    <a:pt x="8038541" y="2791155"/>
                  </a:lnTo>
                  <a:lnTo>
                    <a:pt x="8050568" y="2773184"/>
                  </a:lnTo>
                  <a:lnTo>
                    <a:pt x="8068373" y="2761005"/>
                  </a:lnTo>
                  <a:lnTo>
                    <a:pt x="8090116" y="2756522"/>
                  </a:lnTo>
                  <a:lnTo>
                    <a:pt x="8111884" y="2761005"/>
                  </a:lnTo>
                  <a:lnTo>
                    <a:pt x="8129765" y="2773184"/>
                  </a:lnTo>
                  <a:lnTo>
                    <a:pt x="8141868" y="2791155"/>
                  </a:lnTo>
                  <a:lnTo>
                    <a:pt x="8146313" y="2812973"/>
                  </a:lnTo>
                  <a:lnTo>
                    <a:pt x="8146313" y="2746375"/>
                  </a:lnTo>
                  <a:lnTo>
                    <a:pt x="8124495" y="2731643"/>
                  </a:lnTo>
                  <a:lnTo>
                    <a:pt x="8090116" y="2724734"/>
                  </a:lnTo>
                  <a:lnTo>
                    <a:pt x="8055775" y="2731643"/>
                  </a:lnTo>
                  <a:lnTo>
                    <a:pt x="8027898" y="2750515"/>
                  </a:lnTo>
                  <a:lnTo>
                    <a:pt x="8009191" y="2778556"/>
                  </a:lnTo>
                  <a:lnTo>
                    <a:pt x="8002359" y="2812973"/>
                  </a:lnTo>
                  <a:lnTo>
                    <a:pt x="8009191" y="2847302"/>
                  </a:lnTo>
                  <a:lnTo>
                    <a:pt x="8027898" y="2875165"/>
                  </a:lnTo>
                  <a:lnTo>
                    <a:pt x="8055775" y="2893872"/>
                  </a:lnTo>
                  <a:lnTo>
                    <a:pt x="8090116" y="2900718"/>
                  </a:lnTo>
                  <a:lnTo>
                    <a:pt x="8124495" y="2893872"/>
                  </a:lnTo>
                  <a:lnTo>
                    <a:pt x="8152447" y="2875165"/>
                  </a:lnTo>
                  <a:lnTo>
                    <a:pt x="8156651" y="2868942"/>
                  </a:lnTo>
                  <a:lnTo>
                    <a:pt x="8171231" y="2847302"/>
                  </a:lnTo>
                  <a:lnTo>
                    <a:pt x="8178101" y="2812973"/>
                  </a:lnTo>
                  <a:close/>
                </a:path>
                <a:path w="9898380" h="2901950">
                  <a:moveTo>
                    <a:pt x="8539366" y="2896603"/>
                  </a:moveTo>
                  <a:lnTo>
                    <a:pt x="8538616" y="2893060"/>
                  </a:lnTo>
                  <a:lnTo>
                    <a:pt x="8518436" y="2782887"/>
                  </a:lnTo>
                  <a:lnTo>
                    <a:pt x="8507654" y="2723997"/>
                  </a:lnTo>
                  <a:lnTo>
                    <a:pt x="8507133" y="2722016"/>
                  </a:lnTo>
                  <a:lnTo>
                    <a:pt x="8505152" y="2720213"/>
                  </a:lnTo>
                  <a:lnTo>
                    <a:pt x="8497367" y="2720213"/>
                  </a:lnTo>
                  <a:lnTo>
                    <a:pt x="8495335" y="2721495"/>
                  </a:lnTo>
                  <a:lnTo>
                    <a:pt x="8494827" y="2723007"/>
                  </a:lnTo>
                  <a:lnTo>
                    <a:pt x="8442515" y="2851556"/>
                  </a:lnTo>
                  <a:lnTo>
                    <a:pt x="8441474" y="2851556"/>
                  </a:lnTo>
                  <a:lnTo>
                    <a:pt x="8413394" y="2782887"/>
                  </a:lnTo>
                  <a:lnTo>
                    <a:pt x="8388909" y="2723007"/>
                  </a:lnTo>
                  <a:lnTo>
                    <a:pt x="8388401" y="2721495"/>
                  </a:lnTo>
                  <a:lnTo>
                    <a:pt x="8386127" y="2720213"/>
                  </a:lnTo>
                  <a:lnTo>
                    <a:pt x="8378596" y="2720213"/>
                  </a:lnTo>
                  <a:lnTo>
                    <a:pt x="8376577" y="2722016"/>
                  </a:lnTo>
                  <a:lnTo>
                    <a:pt x="8376056" y="2723997"/>
                  </a:lnTo>
                  <a:lnTo>
                    <a:pt x="8344865" y="2893060"/>
                  </a:lnTo>
                  <a:lnTo>
                    <a:pt x="8344357" y="2896603"/>
                  </a:lnTo>
                  <a:lnTo>
                    <a:pt x="8346135" y="2898851"/>
                  </a:lnTo>
                  <a:lnTo>
                    <a:pt x="8368004" y="2898851"/>
                  </a:lnTo>
                  <a:lnTo>
                    <a:pt x="8370278" y="2897111"/>
                  </a:lnTo>
                  <a:lnTo>
                    <a:pt x="8370519" y="2895320"/>
                  </a:lnTo>
                  <a:lnTo>
                    <a:pt x="8388642" y="2782887"/>
                  </a:lnTo>
                  <a:lnTo>
                    <a:pt x="8389671" y="2782887"/>
                  </a:lnTo>
                  <a:lnTo>
                    <a:pt x="8435213" y="2898610"/>
                  </a:lnTo>
                  <a:lnTo>
                    <a:pt x="8435696" y="2900095"/>
                  </a:lnTo>
                  <a:lnTo>
                    <a:pt x="8437461" y="2901365"/>
                  </a:lnTo>
                  <a:lnTo>
                    <a:pt x="8446262" y="2901365"/>
                  </a:lnTo>
                  <a:lnTo>
                    <a:pt x="8447748" y="2900095"/>
                  </a:lnTo>
                  <a:lnTo>
                    <a:pt x="8448269" y="2898610"/>
                  </a:lnTo>
                  <a:lnTo>
                    <a:pt x="8466684" y="2851556"/>
                  </a:lnTo>
                  <a:lnTo>
                    <a:pt x="8493569" y="2782887"/>
                  </a:lnTo>
                  <a:lnTo>
                    <a:pt x="8494306" y="2782887"/>
                  </a:lnTo>
                  <a:lnTo>
                    <a:pt x="8512937" y="2895320"/>
                  </a:lnTo>
                  <a:lnTo>
                    <a:pt x="8513445" y="2897111"/>
                  </a:lnTo>
                  <a:lnTo>
                    <a:pt x="8515452" y="2898851"/>
                  </a:lnTo>
                  <a:lnTo>
                    <a:pt x="8537626" y="2898851"/>
                  </a:lnTo>
                  <a:lnTo>
                    <a:pt x="8539366" y="2896603"/>
                  </a:lnTo>
                  <a:close/>
                </a:path>
                <a:path w="9898380" h="2901950">
                  <a:moveTo>
                    <a:pt x="8601761" y="2725026"/>
                  </a:moveTo>
                  <a:lnTo>
                    <a:pt x="8599513" y="2722765"/>
                  </a:lnTo>
                  <a:lnTo>
                    <a:pt x="8577885" y="2722765"/>
                  </a:lnTo>
                  <a:lnTo>
                    <a:pt x="8575586" y="2725026"/>
                  </a:lnTo>
                  <a:lnTo>
                    <a:pt x="8575586" y="2896603"/>
                  </a:lnTo>
                  <a:lnTo>
                    <a:pt x="8577885" y="2898851"/>
                  </a:lnTo>
                  <a:lnTo>
                    <a:pt x="8599513" y="2898851"/>
                  </a:lnTo>
                  <a:lnTo>
                    <a:pt x="8601761" y="2896603"/>
                  </a:lnTo>
                  <a:lnTo>
                    <a:pt x="8601761" y="2725026"/>
                  </a:lnTo>
                  <a:close/>
                </a:path>
                <a:path w="9898380" h="2901950">
                  <a:moveTo>
                    <a:pt x="8749716" y="2877756"/>
                  </a:moveTo>
                  <a:lnTo>
                    <a:pt x="8747684" y="2875483"/>
                  </a:lnTo>
                  <a:lnTo>
                    <a:pt x="8676780" y="2875483"/>
                  </a:lnTo>
                  <a:lnTo>
                    <a:pt x="8676780" y="2725026"/>
                  </a:lnTo>
                  <a:lnTo>
                    <a:pt x="8674481" y="2722765"/>
                  </a:lnTo>
                  <a:lnTo>
                    <a:pt x="8652599" y="2722765"/>
                  </a:lnTo>
                  <a:lnTo>
                    <a:pt x="8650567" y="2725026"/>
                  </a:lnTo>
                  <a:lnTo>
                    <a:pt x="8650567" y="2896603"/>
                  </a:lnTo>
                  <a:lnTo>
                    <a:pt x="8652599" y="2898851"/>
                  </a:lnTo>
                  <a:lnTo>
                    <a:pt x="8747684" y="2898851"/>
                  </a:lnTo>
                  <a:lnTo>
                    <a:pt x="8749716" y="2896603"/>
                  </a:lnTo>
                  <a:lnTo>
                    <a:pt x="8749716" y="2877756"/>
                  </a:lnTo>
                  <a:close/>
                </a:path>
                <a:path w="9898380" h="2901950">
                  <a:moveTo>
                    <a:pt x="8931643" y="2895562"/>
                  </a:moveTo>
                  <a:lnTo>
                    <a:pt x="8930119" y="2892336"/>
                  </a:lnTo>
                  <a:lnTo>
                    <a:pt x="8915743" y="2860624"/>
                  </a:lnTo>
                  <a:lnTo>
                    <a:pt x="8905926" y="2838970"/>
                  </a:lnTo>
                  <a:lnTo>
                    <a:pt x="8879014" y="2779611"/>
                  </a:lnTo>
                  <a:lnTo>
                    <a:pt x="8879014" y="2838970"/>
                  </a:lnTo>
                  <a:lnTo>
                    <a:pt x="8816149" y="2838970"/>
                  </a:lnTo>
                  <a:lnTo>
                    <a:pt x="8846820" y="2770047"/>
                  </a:lnTo>
                  <a:lnTo>
                    <a:pt x="8848103" y="2770047"/>
                  </a:lnTo>
                  <a:lnTo>
                    <a:pt x="8879014" y="2838970"/>
                  </a:lnTo>
                  <a:lnTo>
                    <a:pt x="8879014" y="2779611"/>
                  </a:lnTo>
                  <a:lnTo>
                    <a:pt x="8874684" y="2770047"/>
                  </a:lnTo>
                  <a:lnTo>
                    <a:pt x="8853373" y="2723007"/>
                  </a:lnTo>
                  <a:lnTo>
                    <a:pt x="8852637" y="2721495"/>
                  </a:lnTo>
                  <a:lnTo>
                    <a:pt x="8850363" y="2720213"/>
                  </a:lnTo>
                  <a:lnTo>
                    <a:pt x="8845334" y="2720213"/>
                  </a:lnTo>
                  <a:lnTo>
                    <a:pt x="8843048" y="2721495"/>
                  </a:lnTo>
                  <a:lnTo>
                    <a:pt x="8842311" y="2723007"/>
                  </a:lnTo>
                  <a:lnTo>
                    <a:pt x="8763559" y="2895562"/>
                  </a:lnTo>
                  <a:lnTo>
                    <a:pt x="8765565" y="2898851"/>
                  </a:lnTo>
                  <a:lnTo>
                    <a:pt x="8788209" y="2898851"/>
                  </a:lnTo>
                  <a:lnTo>
                    <a:pt x="8790229" y="2896870"/>
                  </a:lnTo>
                  <a:lnTo>
                    <a:pt x="8790978" y="2895117"/>
                  </a:lnTo>
                  <a:lnTo>
                    <a:pt x="8794775" y="2886443"/>
                  </a:lnTo>
                  <a:lnTo>
                    <a:pt x="8802497" y="2869247"/>
                  </a:lnTo>
                  <a:lnTo>
                    <a:pt x="8806320" y="2860624"/>
                  </a:lnTo>
                  <a:lnTo>
                    <a:pt x="8888590" y="2860624"/>
                  </a:lnTo>
                  <a:lnTo>
                    <a:pt x="8904199" y="2895117"/>
                  </a:lnTo>
                  <a:lnTo>
                    <a:pt x="8905215" y="2897327"/>
                  </a:lnTo>
                  <a:lnTo>
                    <a:pt x="8906993" y="2898851"/>
                  </a:lnTo>
                  <a:lnTo>
                    <a:pt x="8929624" y="2898851"/>
                  </a:lnTo>
                  <a:lnTo>
                    <a:pt x="8931643" y="2895562"/>
                  </a:lnTo>
                  <a:close/>
                </a:path>
                <a:path w="9898380" h="2901950">
                  <a:moveTo>
                    <a:pt x="9101468" y="2725026"/>
                  </a:moveTo>
                  <a:lnTo>
                    <a:pt x="9099194" y="2722765"/>
                  </a:lnTo>
                  <a:lnTo>
                    <a:pt x="9077820" y="2722765"/>
                  </a:lnTo>
                  <a:lnTo>
                    <a:pt x="9075788" y="2725026"/>
                  </a:lnTo>
                  <a:lnTo>
                    <a:pt x="9075788" y="2846514"/>
                  </a:lnTo>
                  <a:lnTo>
                    <a:pt x="9075547" y="2846514"/>
                  </a:lnTo>
                  <a:lnTo>
                    <a:pt x="9010726" y="2771559"/>
                  </a:lnTo>
                  <a:lnTo>
                    <a:pt x="8966340" y="2720213"/>
                  </a:lnTo>
                  <a:lnTo>
                    <a:pt x="8957539" y="2720213"/>
                  </a:lnTo>
                  <a:lnTo>
                    <a:pt x="8955278" y="2722245"/>
                  </a:lnTo>
                  <a:lnTo>
                    <a:pt x="8955278" y="2896603"/>
                  </a:lnTo>
                  <a:lnTo>
                    <a:pt x="8957539" y="2898851"/>
                  </a:lnTo>
                  <a:lnTo>
                    <a:pt x="8978646" y="2898851"/>
                  </a:lnTo>
                  <a:lnTo>
                    <a:pt x="8980678" y="2896603"/>
                  </a:lnTo>
                  <a:lnTo>
                    <a:pt x="8980678" y="2771559"/>
                  </a:lnTo>
                  <a:lnTo>
                    <a:pt x="8980945" y="2771559"/>
                  </a:lnTo>
                  <a:lnTo>
                    <a:pt x="9090139" y="2901365"/>
                  </a:lnTo>
                  <a:lnTo>
                    <a:pt x="9099194" y="2901365"/>
                  </a:lnTo>
                  <a:lnTo>
                    <a:pt x="9101468" y="2899372"/>
                  </a:lnTo>
                  <a:lnTo>
                    <a:pt x="9101468" y="2846514"/>
                  </a:lnTo>
                  <a:lnTo>
                    <a:pt x="9101468" y="2725026"/>
                  </a:lnTo>
                  <a:close/>
                </a:path>
                <a:path w="9898380" h="2901950">
                  <a:moveTo>
                    <a:pt x="9318358" y="2811068"/>
                  </a:moveTo>
                  <a:lnTo>
                    <a:pt x="9311272" y="2775648"/>
                  </a:lnTo>
                  <a:lnTo>
                    <a:pt x="9293187" y="2748648"/>
                  </a:lnTo>
                  <a:lnTo>
                    <a:pt x="9293187" y="2811068"/>
                  </a:lnTo>
                  <a:lnTo>
                    <a:pt x="9288018" y="2836405"/>
                  </a:lnTo>
                  <a:lnTo>
                    <a:pt x="9273959" y="2857119"/>
                  </a:lnTo>
                  <a:lnTo>
                    <a:pt x="9253156" y="2871114"/>
                  </a:lnTo>
                  <a:lnTo>
                    <a:pt x="9227756" y="2876245"/>
                  </a:lnTo>
                  <a:lnTo>
                    <a:pt x="9202496" y="2871114"/>
                  </a:lnTo>
                  <a:lnTo>
                    <a:pt x="9181782" y="2857119"/>
                  </a:lnTo>
                  <a:lnTo>
                    <a:pt x="9167762" y="2836405"/>
                  </a:lnTo>
                  <a:lnTo>
                    <a:pt x="9162605" y="2811068"/>
                  </a:lnTo>
                  <a:lnTo>
                    <a:pt x="9167762" y="2785732"/>
                  </a:lnTo>
                  <a:lnTo>
                    <a:pt x="9181782" y="2764840"/>
                  </a:lnTo>
                  <a:lnTo>
                    <a:pt x="9202496" y="2750655"/>
                  </a:lnTo>
                  <a:lnTo>
                    <a:pt x="9227756" y="2745422"/>
                  </a:lnTo>
                  <a:lnTo>
                    <a:pt x="9253156" y="2750655"/>
                  </a:lnTo>
                  <a:lnTo>
                    <a:pt x="9273959" y="2764840"/>
                  </a:lnTo>
                  <a:lnTo>
                    <a:pt x="9288018" y="2785732"/>
                  </a:lnTo>
                  <a:lnTo>
                    <a:pt x="9293187" y="2811068"/>
                  </a:lnTo>
                  <a:lnTo>
                    <a:pt x="9293187" y="2748648"/>
                  </a:lnTo>
                  <a:lnTo>
                    <a:pt x="9291930" y="2746768"/>
                  </a:lnTo>
                  <a:lnTo>
                    <a:pt x="9289923" y="2745422"/>
                  </a:lnTo>
                  <a:lnTo>
                    <a:pt x="9263151" y="2727325"/>
                  </a:lnTo>
                  <a:lnTo>
                    <a:pt x="9227756" y="2720213"/>
                  </a:lnTo>
                  <a:lnTo>
                    <a:pt x="9192412" y="2727325"/>
                  </a:lnTo>
                  <a:lnTo>
                    <a:pt x="9163736" y="2746768"/>
                  </a:lnTo>
                  <a:lnTo>
                    <a:pt x="9144483" y="2775648"/>
                  </a:lnTo>
                  <a:lnTo>
                    <a:pt x="9137447" y="2811068"/>
                  </a:lnTo>
                  <a:lnTo>
                    <a:pt x="9144483" y="2846400"/>
                  </a:lnTo>
                  <a:lnTo>
                    <a:pt x="9163736" y="2875076"/>
                  </a:lnTo>
                  <a:lnTo>
                    <a:pt x="9192412" y="2894330"/>
                  </a:lnTo>
                  <a:lnTo>
                    <a:pt x="9227756" y="2901365"/>
                  </a:lnTo>
                  <a:lnTo>
                    <a:pt x="9263151" y="2894330"/>
                  </a:lnTo>
                  <a:lnTo>
                    <a:pt x="9290202" y="2876245"/>
                  </a:lnTo>
                  <a:lnTo>
                    <a:pt x="9291930" y="2875076"/>
                  </a:lnTo>
                  <a:lnTo>
                    <a:pt x="9311272" y="2846400"/>
                  </a:lnTo>
                  <a:lnTo>
                    <a:pt x="9318358" y="2811068"/>
                  </a:lnTo>
                  <a:close/>
                </a:path>
                <a:path w="9898380" h="2901950">
                  <a:moveTo>
                    <a:pt x="9484220" y="2880703"/>
                  </a:moveTo>
                  <a:lnTo>
                    <a:pt x="9482188" y="2878721"/>
                  </a:lnTo>
                  <a:lnTo>
                    <a:pt x="9451746" y="2878721"/>
                  </a:lnTo>
                  <a:lnTo>
                    <a:pt x="9451746" y="2766276"/>
                  </a:lnTo>
                  <a:lnTo>
                    <a:pt x="9451746" y="2730068"/>
                  </a:lnTo>
                  <a:lnTo>
                    <a:pt x="9449727" y="2727807"/>
                  </a:lnTo>
                  <a:lnTo>
                    <a:pt x="9434881" y="2727807"/>
                  </a:lnTo>
                  <a:lnTo>
                    <a:pt x="9397416" y="2761754"/>
                  </a:lnTo>
                  <a:lnTo>
                    <a:pt x="9396387" y="2762745"/>
                  </a:lnTo>
                  <a:lnTo>
                    <a:pt x="9395892" y="2764777"/>
                  </a:lnTo>
                  <a:lnTo>
                    <a:pt x="9396641" y="2766784"/>
                  </a:lnTo>
                  <a:lnTo>
                    <a:pt x="9399676" y="2775572"/>
                  </a:lnTo>
                  <a:lnTo>
                    <a:pt x="9400438" y="2777833"/>
                  </a:lnTo>
                  <a:lnTo>
                    <a:pt x="9402928" y="2778353"/>
                  </a:lnTo>
                  <a:lnTo>
                    <a:pt x="9405201" y="2777363"/>
                  </a:lnTo>
                  <a:lnTo>
                    <a:pt x="9427083" y="2766276"/>
                  </a:lnTo>
                  <a:lnTo>
                    <a:pt x="9427083" y="2878721"/>
                  </a:lnTo>
                  <a:lnTo>
                    <a:pt x="9389085" y="2878721"/>
                  </a:lnTo>
                  <a:lnTo>
                    <a:pt x="9387091" y="2880703"/>
                  </a:lnTo>
                  <a:lnTo>
                    <a:pt x="9387091" y="2896870"/>
                  </a:lnTo>
                  <a:lnTo>
                    <a:pt x="9389085" y="2898851"/>
                  </a:lnTo>
                  <a:lnTo>
                    <a:pt x="9482188" y="2898851"/>
                  </a:lnTo>
                  <a:lnTo>
                    <a:pt x="9484220" y="2896870"/>
                  </a:lnTo>
                  <a:lnTo>
                    <a:pt x="9484220" y="2880703"/>
                  </a:lnTo>
                  <a:close/>
                </a:path>
                <a:path w="9898380" h="2901950">
                  <a:moveTo>
                    <a:pt x="9628873" y="2853042"/>
                  </a:moveTo>
                  <a:lnTo>
                    <a:pt x="9625736" y="2838107"/>
                  </a:lnTo>
                  <a:lnTo>
                    <a:pt x="9617989" y="2825927"/>
                  </a:lnTo>
                  <a:lnTo>
                    <a:pt x="9615183" y="2823349"/>
                  </a:lnTo>
                  <a:lnTo>
                    <a:pt x="9608071" y="2816809"/>
                  </a:lnTo>
                  <a:lnTo>
                    <a:pt x="9602699" y="2813608"/>
                  </a:lnTo>
                  <a:lnTo>
                    <a:pt x="9602699" y="2853588"/>
                  </a:lnTo>
                  <a:lnTo>
                    <a:pt x="9600171" y="2864967"/>
                  </a:lnTo>
                  <a:lnTo>
                    <a:pt x="9593288" y="2873603"/>
                  </a:lnTo>
                  <a:lnTo>
                    <a:pt x="9583064" y="2879064"/>
                  </a:lnTo>
                  <a:lnTo>
                    <a:pt x="9570504" y="2880982"/>
                  </a:lnTo>
                  <a:lnTo>
                    <a:pt x="9558541" y="2879026"/>
                  </a:lnTo>
                  <a:lnTo>
                    <a:pt x="9548431" y="2873502"/>
                  </a:lnTo>
                  <a:lnTo>
                    <a:pt x="9541434" y="2864866"/>
                  </a:lnTo>
                  <a:lnTo>
                    <a:pt x="9538830" y="2853588"/>
                  </a:lnTo>
                  <a:lnTo>
                    <a:pt x="9540938" y="2843644"/>
                  </a:lnTo>
                  <a:lnTo>
                    <a:pt x="9547136" y="2834576"/>
                  </a:lnTo>
                  <a:lnTo>
                    <a:pt x="9557144" y="2827464"/>
                  </a:lnTo>
                  <a:lnTo>
                    <a:pt x="9570745" y="2823349"/>
                  </a:lnTo>
                  <a:lnTo>
                    <a:pt x="9584334" y="2827464"/>
                  </a:lnTo>
                  <a:lnTo>
                    <a:pt x="9594355" y="2834576"/>
                  </a:lnTo>
                  <a:lnTo>
                    <a:pt x="9600565" y="2843644"/>
                  </a:lnTo>
                  <a:lnTo>
                    <a:pt x="9602699" y="2853588"/>
                  </a:lnTo>
                  <a:lnTo>
                    <a:pt x="9602699" y="2813608"/>
                  </a:lnTo>
                  <a:lnTo>
                    <a:pt x="9598444" y="2811068"/>
                  </a:lnTo>
                  <a:lnTo>
                    <a:pt x="9598444" y="2810065"/>
                  </a:lnTo>
                  <a:lnTo>
                    <a:pt x="9607042" y="2804388"/>
                  </a:lnTo>
                  <a:lnTo>
                    <a:pt x="9612135" y="2799232"/>
                  </a:lnTo>
                  <a:lnTo>
                    <a:pt x="9615449" y="2795867"/>
                  </a:lnTo>
                  <a:lnTo>
                    <a:pt x="9621825" y="2784754"/>
                  </a:lnTo>
                  <a:lnTo>
                    <a:pt x="9624365" y="2771317"/>
                  </a:lnTo>
                  <a:lnTo>
                    <a:pt x="9620301" y="2752433"/>
                  </a:lnTo>
                  <a:lnTo>
                    <a:pt x="9615221" y="2745892"/>
                  </a:lnTo>
                  <a:lnTo>
                    <a:pt x="9609036" y="2737904"/>
                  </a:lnTo>
                  <a:lnTo>
                    <a:pt x="9598952" y="2732392"/>
                  </a:lnTo>
                  <a:lnTo>
                    <a:pt x="9598952" y="2772308"/>
                  </a:lnTo>
                  <a:lnTo>
                    <a:pt x="9597263" y="2781757"/>
                  </a:lnTo>
                  <a:lnTo>
                    <a:pt x="9592119" y="2789732"/>
                  </a:lnTo>
                  <a:lnTo>
                    <a:pt x="9583331" y="2795740"/>
                  </a:lnTo>
                  <a:lnTo>
                    <a:pt x="9570745" y="2799232"/>
                  </a:lnTo>
                  <a:lnTo>
                    <a:pt x="9558071" y="2795651"/>
                  </a:lnTo>
                  <a:lnTo>
                    <a:pt x="9549295" y="2789720"/>
                  </a:lnTo>
                  <a:lnTo>
                    <a:pt x="9544202" y="2781820"/>
                  </a:lnTo>
                  <a:lnTo>
                    <a:pt x="9542564" y="2772308"/>
                  </a:lnTo>
                  <a:lnTo>
                    <a:pt x="9544723" y="2761704"/>
                  </a:lnTo>
                  <a:lnTo>
                    <a:pt x="9550616" y="2753347"/>
                  </a:lnTo>
                  <a:lnTo>
                    <a:pt x="9559341" y="2747861"/>
                  </a:lnTo>
                  <a:lnTo>
                    <a:pt x="9569983" y="2745892"/>
                  </a:lnTo>
                  <a:lnTo>
                    <a:pt x="9581515" y="2747861"/>
                  </a:lnTo>
                  <a:lnTo>
                    <a:pt x="9590697" y="2753347"/>
                  </a:lnTo>
                  <a:lnTo>
                    <a:pt x="9596755" y="2761704"/>
                  </a:lnTo>
                  <a:lnTo>
                    <a:pt x="9598952" y="2772308"/>
                  </a:lnTo>
                  <a:lnTo>
                    <a:pt x="9598952" y="2732392"/>
                  </a:lnTo>
                  <a:lnTo>
                    <a:pt x="9591967" y="2728569"/>
                  </a:lnTo>
                  <a:lnTo>
                    <a:pt x="9570504" y="2725267"/>
                  </a:lnTo>
                  <a:lnTo>
                    <a:pt x="9549422" y="2728569"/>
                  </a:lnTo>
                  <a:lnTo>
                    <a:pt x="9532493" y="2737904"/>
                  </a:lnTo>
                  <a:lnTo>
                    <a:pt x="9521241" y="2752433"/>
                  </a:lnTo>
                  <a:lnTo>
                    <a:pt x="9517164" y="2771317"/>
                  </a:lnTo>
                  <a:lnTo>
                    <a:pt x="9519691" y="2784906"/>
                  </a:lnTo>
                  <a:lnTo>
                    <a:pt x="9526067" y="2796095"/>
                  </a:lnTo>
                  <a:lnTo>
                    <a:pt x="9534461" y="2804642"/>
                  </a:lnTo>
                  <a:lnTo>
                    <a:pt x="9543085" y="2810306"/>
                  </a:lnTo>
                  <a:lnTo>
                    <a:pt x="9543085" y="2811068"/>
                  </a:lnTo>
                  <a:lnTo>
                    <a:pt x="9534398" y="2816352"/>
                  </a:lnTo>
                  <a:lnTo>
                    <a:pt x="9524365" y="2825470"/>
                  </a:lnTo>
                  <a:lnTo>
                    <a:pt x="9516072" y="2837865"/>
                  </a:lnTo>
                  <a:lnTo>
                    <a:pt x="9512630" y="2853042"/>
                  </a:lnTo>
                  <a:lnTo>
                    <a:pt x="9516681" y="2872155"/>
                  </a:lnTo>
                  <a:lnTo>
                    <a:pt x="9528238" y="2887484"/>
                  </a:lnTo>
                  <a:lnTo>
                    <a:pt x="9546399" y="2897670"/>
                  </a:lnTo>
                  <a:lnTo>
                    <a:pt x="9570263" y="2901365"/>
                  </a:lnTo>
                  <a:lnTo>
                    <a:pt x="9594786" y="2897670"/>
                  </a:lnTo>
                  <a:lnTo>
                    <a:pt x="9613227" y="2887484"/>
                  </a:lnTo>
                  <a:lnTo>
                    <a:pt x="9618154" y="2880982"/>
                  </a:lnTo>
                  <a:lnTo>
                    <a:pt x="9624835" y="2872155"/>
                  </a:lnTo>
                  <a:lnTo>
                    <a:pt x="9628873" y="2853042"/>
                  </a:lnTo>
                  <a:close/>
                </a:path>
                <a:path w="9898380" h="2901950">
                  <a:moveTo>
                    <a:pt x="9770288" y="2843746"/>
                  </a:moveTo>
                  <a:lnTo>
                    <a:pt x="9765817" y="2820581"/>
                  </a:lnTo>
                  <a:lnTo>
                    <a:pt x="9758388" y="2809824"/>
                  </a:lnTo>
                  <a:lnTo>
                    <a:pt x="9753994" y="2803448"/>
                  </a:lnTo>
                  <a:lnTo>
                    <a:pt x="9747123" y="2799118"/>
                  </a:lnTo>
                  <a:lnTo>
                    <a:pt x="9747123" y="2844012"/>
                  </a:lnTo>
                  <a:lnTo>
                    <a:pt x="9744545" y="2857398"/>
                  </a:lnTo>
                  <a:lnTo>
                    <a:pt x="9737496" y="2868434"/>
                  </a:lnTo>
                  <a:lnTo>
                    <a:pt x="9726968" y="2875953"/>
                  </a:lnTo>
                  <a:lnTo>
                    <a:pt x="9713938" y="2878721"/>
                  </a:lnTo>
                  <a:lnTo>
                    <a:pt x="9696640" y="2873908"/>
                  </a:lnTo>
                  <a:lnTo>
                    <a:pt x="9685515" y="2861754"/>
                  </a:lnTo>
                  <a:lnTo>
                    <a:pt x="9679927" y="2845638"/>
                  </a:lnTo>
                  <a:lnTo>
                    <a:pt x="9679203" y="2828950"/>
                  </a:lnTo>
                  <a:lnTo>
                    <a:pt x="9682429" y="2824022"/>
                  </a:lnTo>
                  <a:lnTo>
                    <a:pt x="9689541" y="2817672"/>
                  </a:lnTo>
                  <a:lnTo>
                    <a:pt x="9700108" y="2812161"/>
                  </a:lnTo>
                  <a:lnTo>
                    <a:pt x="9713697" y="2809824"/>
                  </a:lnTo>
                  <a:lnTo>
                    <a:pt x="9726765" y="2812504"/>
                  </a:lnTo>
                  <a:lnTo>
                    <a:pt x="9737382" y="2819831"/>
                  </a:lnTo>
                  <a:lnTo>
                    <a:pt x="9744507" y="2830703"/>
                  </a:lnTo>
                  <a:lnTo>
                    <a:pt x="9747123" y="2844012"/>
                  </a:lnTo>
                  <a:lnTo>
                    <a:pt x="9747123" y="2799118"/>
                  </a:lnTo>
                  <a:lnTo>
                    <a:pt x="9746107" y="2798470"/>
                  </a:lnTo>
                  <a:lnTo>
                    <a:pt x="9737166" y="2792819"/>
                  </a:lnTo>
                  <a:lnTo>
                    <a:pt x="9717710" y="2789174"/>
                  </a:lnTo>
                  <a:lnTo>
                    <a:pt x="9705632" y="2790444"/>
                  </a:lnTo>
                  <a:lnTo>
                    <a:pt x="9695383" y="2793352"/>
                  </a:lnTo>
                  <a:lnTo>
                    <a:pt x="9687916" y="2796489"/>
                  </a:lnTo>
                  <a:lnTo>
                    <a:pt x="9684207" y="2798470"/>
                  </a:lnTo>
                  <a:lnTo>
                    <a:pt x="9695459" y="2777261"/>
                  </a:lnTo>
                  <a:lnTo>
                    <a:pt x="9712947" y="2760484"/>
                  </a:lnTo>
                  <a:lnTo>
                    <a:pt x="9731032" y="2748800"/>
                  </a:lnTo>
                  <a:lnTo>
                    <a:pt x="9744100" y="2742869"/>
                  </a:lnTo>
                  <a:lnTo>
                    <a:pt x="9748926" y="2741358"/>
                  </a:lnTo>
                  <a:lnTo>
                    <a:pt x="9749904" y="2738577"/>
                  </a:lnTo>
                  <a:lnTo>
                    <a:pt x="9748634" y="2735592"/>
                  </a:lnTo>
                  <a:lnTo>
                    <a:pt x="9744380" y="2725267"/>
                  </a:lnTo>
                  <a:lnTo>
                    <a:pt x="9743351" y="2722486"/>
                  </a:lnTo>
                  <a:lnTo>
                    <a:pt x="9741090" y="2721254"/>
                  </a:lnTo>
                  <a:lnTo>
                    <a:pt x="9687750" y="2753576"/>
                  </a:lnTo>
                  <a:lnTo>
                    <a:pt x="9664548" y="2785567"/>
                  </a:lnTo>
                  <a:lnTo>
                    <a:pt x="9654794" y="2830893"/>
                  </a:lnTo>
                  <a:lnTo>
                    <a:pt x="9658401" y="2858249"/>
                  </a:lnTo>
                  <a:lnTo>
                    <a:pt x="9669374" y="2880664"/>
                  </a:lnTo>
                  <a:lnTo>
                    <a:pt x="9687903" y="2895803"/>
                  </a:lnTo>
                  <a:lnTo>
                    <a:pt x="9714179" y="2901365"/>
                  </a:lnTo>
                  <a:lnTo>
                    <a:pt x="9735782" y="2896819"/>
                  </a:lnTo>
                  <a:lnTo>
                    <a:pt x="9753638" y="2884449"/>
                  </a:lnTo>
                  <a:lnTo>
                    <a:pt x="9757448" y="2878721"/>
                  </a:lnTo>
                  <a:lnTo>
                    <a:pt x="9765792" y="2866136"/>
                  </a:lnTo>
                  <a:lnTo>
                    <a:pt x="9770288" y="2843746"/>
                  </a:lnTo>
                  <a:close/>
                </a:path>
                <a:path w="9898380" h="2901950">
                  <a:moveTo>
                    <a:pt x="9897872" y="2853309"/>
                  </a:moveTo>
                  <a:lnTo>
                    <a:pt x="9894773" y="2838348"/>
                  </a:lnTo>
                  <a:lnTo>
                    <a:pt x="9887064" y="2826194"/>
                  </a:lnTo>
                  <a:lnTo>
                    <a:pt x="9877146" y="2817164"/>
                  </a:lnTo>
                  <a:lnTo>
                    <a:pt x="9867392" y="2811576"/>
                  </a:lnTo>
                  <a:lnTo>
                    <a:pt x="9867392" y="2810827"/>
                  </a:lnTo>
                  <a:lnTo>
                    <a:pt x="9876218" y="2805138"/>
                  </a:lnTo>
                  <a:lnTo>
                    <a:pt x="9884600" y="2796349"/>
                  </a:lnTo>
                  <a:lnTo>
                    <a:pt x="9890874" y="2784906"/>
                  </a:lnTo>
                  <a:lnTo>
                    <a:pt x="9893338" y="2771317"/>
                  </a:lnTo>
                  <a:lnTo>
                    <a:pt x="9889198" y="2752217"/>
                  </a:lnTo>
                  <a:lnTo>
                    <a:pt x="9885680" y="2747670"/>
                  </a:lnTo>
                  <a:lnTo>
                    <a:pt x="9877971" y="2737726"/>
                  </a:lnTo>
                  <a:lnTo>
                    <a:pt x="9861258" y="2728493"/>
                  </a:lnTo>
                  <a:lnTo>
                    <a:pt x="9840722" y="2725267"/>
                  </a:lnTo>
                  <a:lnTo>
                    <a:pt x="9821888" y="2728722"/>
                  </a:lnTo>
                  <a:lnTo>
                    <a:pt x="9807169" y="2736329"/>
                  </a:lnTo>
                  <a:lnTo>
                    <a:pt x="9797593" y="2743936"/>
                  </a:lnTo>
                  <a:lnTo>
                    <a:pt x="9792424" y="2749194"/>
                  </a:lnTo>
                  <a:lnTo>
                    <a:pt x="9792183" y="2752217"/>
                  </a:lnTo>
                  <a:lnTo>
                    <a:pt x="9794176" y="2753969"/>
                  </a:lnTo>
                  <a:lnTo>
                    <a:pt x="9803473" y="2762262"/>
                  </a:lnTo>
                  <a:lnTo>
                    <a:pt x="9805759" y="2764256"/>
                  </a:lnTo>
                  <a:lnTo>
                    <a:pt x="9808527" y="2763774"/>
                  </a:lnTo>
                  <a:lnTo>
                    <a:pt x="9810026" y="2761754"/>
                  </a:lnTo>
                  <a:lnTo>
                    <a:pt x="9814585" y="2757220"/>
                  </a:lnTo>
                  <a:lnTo>
                    <a:pt x="9820846" y="2752636"/>
                  </a:lnTo>
                  <a:lnTo>
                    <a:pt x="9828974" y="2749092"/>
                  </a:lnTo>
                  <a:lnTo>
                    <a:pt x="9839211" y="2747670"/>
                  </a:lnTo>
                  <a:lnTo>
                    <a:pt x="9849955" y="2749575"/>
                  </a:lnTo>
                  <a:lnTo>
                    <a:pt x="9859112" y="2755049"/>
                  </a:lnTo>
                  <a:lnTo>
                    <a:pt x="9865500" y="2763685"/>
                  </a:lnTo>
                  <a:lnTo>
                    <a:pt x="9867900" y="2775089"/>
                  </a:lnTo>
                  <a:lnTo>
                    <a:pt x="9865677" y="2785541"/>
                  </a:lnTo>
                  <a:lnTo>
                    <a:pt x="9859035" y="2794101"/>
                  </a:lnTo>
                  <a:lnTo>
                    <a:pt x="9847961" y="2799880"/>
                  </a:lnTo>
                  <a:lnTo>
                    <a:pt x="9832454" y="2802001"/>
                  </a:lnTo>
                  <a:lnTo>
                    <a:pt x="9814801" y="2802001"/>
                  </a:lnTo>
                  <a:lnTo>
                    <a:pt x="9813315" y="2803512"/>
                  </a:lnTo>
                  <a:lnTo>
                    <a:pt x="9813315" y="2821597"/>
                  </a:lnTo>
                  <a:lnTo>
                    <a:pt x="9815322" y="2823349"/>
                  </a:lnTo>
                  <a:lnTo>
                    <a:pt x="9832175" y="2823349"/>
                  </a:lnTo>
                  <a:lnTo>
                    <a:pt x="9849752" y="2825826"/>
                  </a:lnTo>
                  <a:lnTo>
                    <a:pt x="9862160" y="2832417"/>
                  </a:lnTo>
                  <a:lnTo>
                    <a:pt x="9869513" y="2841841"/>
                  </a:lnTo>
                  <a:lnTo>
                    <a:pt x="9871951" y="2852801"/>
                  </a:lnTo>
                  <a:lnTo>
                    <a:pt x="9869335" y="2864142"/>
                  </a:lnTo>
                  <a:lnTo>
                    <a:pt x="9862350" y="2872689"/>
                  </a:lnTo>
                  <a:lnTo>
                    <a:pt x="9852304" y="2878074"/>
                  </a:lnTo>
                  <a:lnTo>
                    <a:pt x="9840481" y="2879953"/>
                  </a:lnTo>
                  <a:lnTo>
                    <a:pt x="9827476" y="2877807"/>
                  </a:lnTo>
                  <a:lnTo>
                    <a:pt x="9816948" y="2872930"/>
                  </a:lnTo>
                  <a:lnTo>
                    <a:pt x="9809620" y="2867660"/>
                  </a:lnTo>
                  <a:lnTo>
                    <a:pt x="9806254" y="2864358"/>
                  </a:lnTo>
                  <a:lnTo>
                    <a:pt x="9804235" y="2862097"/>
                  </a:lnTo>
                  <a:lnTo>
                    <a:pt x="9801962" y="2861907"/>
                  </a:lnTo>
                  <a:lnTo>
                    <a:pt x="9799460" y="2863850"/>
                  </a:lnTo>
                  <a:lnTo>
                    <a:pt x="9789643" y="2872956"/>
                  </a:lnTo>
                  <a:lnTo>
                    <a:pt x="9787903" y="2874454"/>
                  </a:lnTo>
                  <a:lnTo>
                    <a:pt x="9787903" y="2877210"/>
                  </a:lnTo>
                  <a:lnTo>
                    <a:pt x="9789414" y="2878963"/>
                  </a:lnTo>
                  <a:lnTo>
                    <a:pt x="9795408" y="2885236"/>
                  </a:lnTo>
                  <a:lnTo>
                    <a:pt x="9805568" y="2892628"/>
                  </a:lnTo>
                  <a:lnTo>
                    <a:pt x="9820542" y="2898787"/>
                  </a:lnTo>
                  <a:lnTo>
                    <a:pt x="9841001" y="2901365"/>
                  </a:lnTo>
                  <a:lnTo>
                    <a:pt x="9864534" y="2897708"/>
                  </a:lnTo>
                  <a:lnTo>
                    <a:pt x="9882454" y="2887599"/>
                  </a:lnTo>
                  <a:lnTo>
                    <a:pt x="9888182" y="2879953"/>
                  </a:lnTo>
                  <a:lnTo>
                    <a:pt x="9893859" y="2872371"/>
                  </a:lnTo>
                  <a:lnTo>
                    <a:pt x="9897872" y="28533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855656" y="3752682"/>
              <a:ext cx="2342515" cy="744220"/>
            </a:xfrm>
            <a:custGeom>
              <a:avLst/>
              <a:gdLst/>
              <a:ahLst/>
              <a:cxnLst/>
              <a:rect l="l" t="t" r="r" b="b"/>
              <a:pathLst>
                <a:path w="2342515" h="744220">
                  <a:moveTo>
                    <a:pt x="2135720" y="743711"/>
                  </a:moveTo>
                  <a:lnTo>
                    <a:pt x="206451" y="743711"/>
                  </a:lnTo>
                  <a:lnTo>
                    <a:pt x="159113" y="738580"/>
                  </a:lnTo>
                  <a:lnTo>
                    <a:pt x="115658" y="723962"/>
                  </a:lnTo>
                  <a:lnTo>
                    <a:pt x="77326" y="701025"/>
                  </a:lnTo>
                  <a:lnTo>
                    <a:pt x="45354" y="670935"/>
                  </a:lnTo>
                  <a:lnTo>
                    <a:pt x="20983" y="634859"/>
                  </a:lnTo>
                  <a:lnTo>
                    <a:pt x="5452" y="593963"/>
                  </a:lnTo>
                  <a:lnTo>
                    <a:pt x="0" y="549414"/>
                  </a:lnTo>
                  <a:lnTo>
                    <a:pt x="0" y="194297"/>
                  </a:lnTo>
                  <a:lnTo>
                    <a:pt x="5452" y="149748"/>
                  </a:lnTo>
                  <a:lnTo>
                    <a:pt x="20983" y="108852"/>
                  </a:lnTo>
                  <a:lnTo>
                    <a:pt x="45354" y="72776"/>
                  </a:lnTo>
                  <a:lnTo>
                    <a:pt x="77326" y="42686"/>
                  </a:lnTo>
                  <a:lnTo>
                    <a:pt x="115658" y="19749"/>
                  </a:lnTo>
                  <a:lnTo>
                    <a:pt x="159113" y="5131"/>
                  </a:lnTo>
                  <a:lnTo>
                    <a:pt x="206451" y="0"/>
                  </a:lnTo>
                  <a:lnTo>
                    <a:pt x="2135720" y="0"/>
                  </a:lnTo>
                  <a:lnTo>
                    <a:pt x="2183058" y="5131"/>
                  </a:lnTo>
                  <a:lnTo>
                    <a:pt x="2226513" y="19749"/>
                  </a:lnTo>
                  <a:lnTo>
                    <a:pt x="2264845" y="42686"/>
                  </a:lnTo>
                  <a:lnTo>
                    <a:pt x="2296817" y="72776"/>
                  </a:lnTo>
                  <a:lnTo>
                    <a:pt x="2321188" y="108852"/>
                  </a:lnTo>
                  <a:lnTo>
                    <a:pt x="2336719" y="149748"/>
                  </a:lnTo>
                  <a:lnTo>
                    <a:pt x="2342172" y="194297"/>
                  </a:lnTo>
                  <a:lnTo>
                    <a:pt x="2342172" y="549414"/>
                  </a:lnTo>
                  <a:lnTo>
                    <a:pt x="2336719" y="593963"/>
                  </a:lnTo>
                  <a:lnTo>
                    <a:pt x="2321188" y="634859"/>
                  </a:lnTo>
                  <a:lnTo>
                    <a:pt x="2296817" y="670935"/>
                  </a:lnTo>
                  <a:lnTo>
                    <a:pt x="2264845" y="701025"/>
                  </a:lnTo>
                  <a:lnTo>
                    <a:pt x="2226513" y="723962"/>
                  </a:lnTo>
                  <a:lnTo>
                    <a:pt x="2183058" y="738580"/>
                  </a:lnTo>
                  <a:lnTo>
                    <a:pt x="2135720" y="743711"/>
                  </a:lnTo>
                  <a:close/>
                </a:path>
              </a:pathLst>
            </a:custGeom>
            <a:ln w="25400">
              <a:solidFill>
                <a:srgbClr val="00527D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364134" y="3862698"/>
            <a:ext cx="1522065" cy="4984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251460">
              <a:lnSpc>
                <a:spcPts val="1200"/>
              </a:lnSpc>
              <a:spcBef>
                <a:spcPts val="240"/>
              </a:spcBef>
            </a:pPr>
            <a:r>
              <a:rPr sz="1100" b="1" spc="-10" dirty="0">
                <a:solidFill>
                  <a:srgbClr val="00527D"/>
                </a:solidFill>
                <a:latin typeface="Brandon Grotesque Bold"/>
                <a:cs typeface="Brandon Grotesque Bold"/>
              </a:rPr>
              <a:t>TRANSPORT </a:t>
            </a:r>
            <a:r>
              <a:rPr sz="1100" b="1" spc="-5" dirty="0">
                <a:solidFill>
                  <a:srgbClr val="00527D"/>
                </a:solidFill>
                <a:latin typeface="Brandon Grotesque Bold"/>
                <a:cs typeface="Brandon Grotesque Bold"/>
              </a:rPr>
              <a:t> </a:t>
            </a:r>
            <a:r>
              <a:rPr sz="1100" b="1" spc="-10" dirty="0">
                <a:solidFill>
                  <a:srgbClr val="00527D"/>
                </a:solidFill>
                <a:latin typeface="Brandon Grotesque Bold"/>
                <a:cs typeface="Brandon Grotesque Bold"/>
              </a:rPr>
              <a:t>INFRASTRUCTURES  AN</a:t>
            </a:r>
            <a:r>
              <a:rPr sz="1100" b="1" spc="-35" dirty="0">
                <a:solidFill>
                  <a:srgbClr val="00527D"/>
                </a:solidFill>
                <a:latin typeface="Brandon Grotesque Bold"/>
                <a:cs typeface="Brandon Grotesque Bold"/>
              </a:rPr>
              <a:t>D</a:t>
            </a:r>
            <a:r>
              <a:rPr sz="1100" b="1" spc="-10" dirty="0">
                <a:solidFill>
                  <a:srgbClr val="00527D"/>
                </a:solidFill>
                <a:latin typeface="Brandon Grotesque Bold"/>
                <a:cs typeface="Brandon Grotesque Bold"/>
              </a:rPr>
              <a:t> GEOSCIENCES</a:t>
            </a:r>
            <a:endParaRPr sz="1100" dirty="0">
              <a:latin typeface="Brandon Grotesque Bold"/>
              <a:cs typeface="Brandon Grotesque Bold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452469" y="3538912"/>
            <a:ext cx="8301990" cy="2143125"/>
            <a:chOff x="1452469" y="3538912"/>
            <a:chExt cx="8301990" cy="2143125"/>
          </a:xfrm>
        </p:grpSpPr>
        <p:sp>
          <p:nvSpPr>
            <p:cNvPr id="14" name="object 14"/>
            <p:cNvSpPr/>
            <p:nvPr/>
          </p:nvSpPr>
          <p:spPr>
            <a:xfrm>
              <a:off x="1465169" y="3551612"/>
              <a:ext cx="755650" cy="755650"/>
            </a:xfrm>
            <a:custGeom>
              <a:avLst/>
              <a:gdLst/>
              <a:ahLst/>
              <a:cxnLst/>
              <a:rect l="l" t="t" r="r" b="b"/>
              <a:pathLst>
                <a:path w="755650" h="755650">
                  <a:moveTo>
                    <a:pt x="377786" y="0"/>
                  </a:moveTo>
                  <a:lnTo>
                    <a:pt x="330397" y="2943"/>
                  </a:lnTo>
                  <a:lnTo>
                    <a:pt x="284765" y="11538"/>
                  </a:lnTo>
                  <a:lnTo>
                    <a:pt x="241243" y="25430"/>
                  </a:lnTo>
                  <a:lnTo>
                    <a:pt x="200186" y="44266"/>
                  </a:lnTo>
                  <a:lnTo>
                    <a:pt x="161948" y="67690"/>
                  </a:lnTo>
                  <a:lnTo>
                    <a:pt x="126882" y="95349"/>
                  </a:lnTo>
                  <a:lnTo>
                    <a:pt x="95343" y="126889"/>
                  </a:lnTo>
                  <a:lnTo>
                    <a:pt x="67686" y="161956"/>
                  </a:lnTo>
                  <a:lnTo>
                    <a:pt x="44263" y="200196"/>
                  </a:lnTo>
                  <a:lnTo>
                    <a:pt x="25429" y="241254"/>
                  </a:lnTo>
                  <a:lnTo>
                    <a:pt x="11537" y="284777"/>
                  </a:lnTo>
                  <a:lnTo>
                    <a:pt x="2943" y="330410"/>
                  </a:lnTo>
                  <a:lnTo>
                    <a:pt x="0" y="377799"/>
                  </a:lnTo>
                  <a:lnTo>
                    <a:pt x="2943" y="425188"/>
                  </a:lnTo>
                  <a:lnTo>
                    <a:pt x="11537" y="470821"/>
                  </a:lnTo>
                  <a:lnTo>
                    <a:pt x="25429" y="514343"/>
                  </a:lnTo>
                  <a:lnTo>
                    <a:pt x="44263" y="555400"/>
                  </a:lnTo>
                  <a:lnTo>
                    <a:pt x="67686" y="593638"/>
                  </a:lnTo>
                  <a:lnTo>
                    <a:pt x="95343" y="628703"/>
                  </a:lnTo>
                  <a:lnTo>
                    <a:pt x="126882" y="660242"/>
                  </a:lnTo>
                  <a:lnTo>
                    <a:pt x="161948" y="687900"/>
                  </a:lnTo>
                  <a:lnTo>
                    <a:pt x="200186" y="711323"/>
                  </a:lnTo>
                  <a:lnTo>
                    <a:pt x="241243" y="730157"/>
                  </a:lnTo>
                  <a:lnTo>
                    <a:pt x="284765" y="744048"/>
                  </a:lnTo>
                  <a:lnTo>
                    <a:pt x="330397" y="752643"/>
                  </a:lnTo>
                  <a:lnTo>
                    <a:pt x="377786" y="755586"/>
                  </a:lnTo>
                  <a:lnTo>
                    <a:pt x="425176" y="752643"/>
                  </a:lnTo>
                  <a:lnTo>
                    <a:pt x="470808" y="744048"/>
                  </a:lnTo>
                  <a:lnTo>
                    <a:pt x="514330" y="730157"/>
                  </a:lnTo>
                  <a:lnTo>
                    <a:pt x="555387" y="711323"/>
                  </a:lnTo>
                  <a:lnTo>
                    <a:pt x="593625" y="687900"/>
                  </a:lnTo>
                  <a:lnTo>
                    <a:pt x="628691" y="660242"/>
                  </a:lnTo>
                  <a:lnTo>
                    <a:pt x="660229" y="628703"/>
                  </a:lnTo>
                  <a:lnTo>
                    <a:pt x="687887" y="593638"/>
                  </a:lnTo>
                  <a:lnTo>
                    <a:pt x="711310" y="555400"/>
                  </a:lnTo>
                  <a:lnTo>
                    <a:pt x="730144" y="514343"/>
                  </a:lnTo>
                  <a:lnTo>
                    <a:pt x="744035" y="470821"/>
                  </a:lnTo>
                  <a:lnTo>
                    <a:pt x="752630" y="425188"/>
                  </a:lnTo>
                  <a:lnTo>
                    <a:pt x="755573" y="377799"/>
                  </a:lnTo>
                  <a:lnTo>
                    <a:pt x="752630" y="330410"/>
                  </a:lnTo>
                  <a:lnTo>
                    <a:pt x="744035" y="284777"/>
                  </a:lnTo>
                  <a:lnTo>
                    <a:pt x="730144" y="241254"/>
                  </a:lnTo>
                  <a:lnTo>
                    <a:pt x="711310" y="200196"/>
                  </a:lnTo>
                  <a:lnTo>
                    <a:pt x="687887" y="161956"/>
                  </a:lnTo>
                  <a:lnTo>
                    <a:pt x="660229" y="126889"/>
                  </a:lnTo>
                  <a:lnTo>
                    <a:pt x="628691" y="95349"/>
                  </a:lnTo>
                  <a:lnTo>
                    <a:pt x="593625" y="67690"/>
                  </a:lnTo>
                  <a:lnTo>
                    <a:pt x="555387" y="44266"/>
                  </a:lnTo>
                  <a:lnTo>
                    <a:pt x="514330" y="25430"/>
                  </a:lnTo>
                  <a:lnTo>
                    <a:pt x="470808" y="11538"/>
                  </a:lnTo>
                  <a:lnTo>
                    <a:pt x="425176" y="2943"/>
                  </a:lnTo>
                  <a:lnTo>
                    <a:pt x="3777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6392" y="3692844"/>
              <a:ext cx="473127" cy="47312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465169" y="3551612"/>
              <a:ext cx="755650" cy="755650"/>
            </a:xfrm>
            <a:custGeom>
              <a:avLst/>
              <a:gdLst/>
              <a:ahLst/>
              <a:cxnLst/>
              <a:rect l="l" t="t" r="r" b="b"/>
              <a:pathLst>
                <a:path w="755650" h="755650">
                  <a:moveTo>
                    <a:pt x="377786" y="755586"/>
                  </a:moveTo>
                  <a:lnTo>
                    <a:pt x="425176" y="752643"/>
                  </a:lnTo>
                  <a:lnTo>
                    <a:pt x="470808" y="744048"/>
                  </a:lnTo>
                  <a:lnTo>
                    <a:pt x="514330" y="730157"/>
                  </a:lnTo>
                  <a:lnTo>
                    <a:pt x="555387" y="711323"/>
                  </a:lnTo>
                  <a:lnTo>
                    <a:pt x="593625" y="687900"/>
                  </a:lnTo>
                  <a:lnTo>
                    <a:pt x="628691" y="660242"/>
                  </a:lnTo>
                  <a:lnTo>
                    <a:pt x="660229" y="628703"/>
                  </a:lnTo>
                  <a:lnTo>
                    <a:pt x="687887" y="593638"/>
                  </a:lnTo>
                  <a:lnTo>
                    <a:pt x="711310" y="555400"/>
                  </a:lnTo>
                  <a:lnTo>
                    <a:pt x="730144" y="514343"/>
                  </a:lnTo>
                  <a:lnTo>
                    <a:pt x="744035" y="470821"/>
                  </a:lnTo>
                  <a:lnTo>
                    <a:pt x="752630" y="425188"/>
                  </a:lnTo>
                  <a:lnTo>
                    <a:pt x="755573" y="377799"/>
                  </a:lnTo>
                  <a:lnTo>
                    <a:pt x="752630" y="330410"/>
                  </a:lnTo>
                  <a:lnTo>
                    <a:pt x="744035" y="284777"/>
                  </a:lnTo>
                  <a:lnTo>
                    <a:pt x="730144" y="241254"/>
                  </a:lnTo>
                  <a:lnTo>
                    <a:pt x="711310" y="200196"/>
                  </a:lnTo>
                  <a:lnTo>
                    <a:pt x="687887" y="161956"/>
                  </a:lnTo>
                  <a:lnTo>
                    <a:pt x="660229" y="126889"/>
                  </a:lnTo>
                  <a:lnTo>
                    <a:pt x="628691" y="95349"/>
                  </a:lnTo>
                  <a:lnTo>
                    <a:pt x="593625" y="67690"/>
                  </a:lnTo>
                  <a:lnTo>
                    <a:pt x="555387" y="44266"/>
                  </a:lnTo>
                  <a:lnTo>
                    <a:pt x="514330" y="25430"/>
                  </a:lnTo>
                  <a:lnTo>
                    <a:pt x="470808" y="11538"/>
                  </a:lnTo>
                  <a:lnTo>
                    <a:pt x="425176" y="2943"/>
                  </a:lnTo>
                  <a:lnTo>
                    <a:pt x="377786" y="0"/>
                  </a:lnTo>
                  <a:lnTo>
                    <a:pt x="330397" y="2943"/>
                  </a:lnTo>
                  <a:lnTo>
                    <a:pt x="284765" y="11538"/>
                  </a:lnTo>
                  <a:lnTo>
                    <a:pt x="241243" y="25430"/>
                  </a:lnTo>
                  <a:lnTo>
                    <a:pt x="200186" y="44266"/>
                  </a:lnTo>
                  <a:lnTo>
                    <a:pt x="161948" y="67690"/>
                  </a:lnTo>
                  <a:lnTo>
                    <a:pt x="126882" y="95349"/>
                  </a:lnTo>
                  <a:lnTo>
                    <a:pt x="95343" y="126889"/>
                  </a:lnTo>
                  <a:lnTo>
                    <a:pt x="67686" y="161956"/>
                  </a:lnTo>
                  <a:lnTo>
                    <a:pt x="44263" y="200196"/>
                  </a:lnTo>
                  <a:lnTo>
                    <a:pt x="25429" y="241254"/>
                  </a:lnTo>
                  <a:lnTo>
                    <a:pt x="11537" y="284777"/>
                  </a:lnTo>
                  <a:lnTo>
                    <a:pt x="2943" y="330410"/>
                  </a:lnTo>
                  <a:lnTo>
                    <a:pt x="0" y="377799"/>
                  </a:lnTo>
                  <a:lnTo>
                    <a:pt x="2943" y="425188"/>
                  </a:lnTo>
                  <a:lnTo>
                    <a:pt x="11537" y="470821"/>
                  </a:lnTo>
                  <a:lnTo>
                    <a:pt x="25429" y="514343"/>
                  </a:lnTo>
                  <a:lnTo>
                    <a:pt x="44263" y="555400"/>
                  </a:lnTo>
                  <a:lnTo>
                    <a:pt x="67686" y="593638"/>
                  </a:lnTo>
                  <a:lnTo>
                    <a:pt x="95343" y="628703"/>
                  </a:lnTo>
                  <a:lnTo>
                    <a:pt x="126882" y="660242"/>
                  </a:lnTo>
                  <a:lnTo>
                    <a:pt x="161948" y="687900"/>
                  </a:lnTo>
                  <a:lnTo>
                    <a:pt x="200186" y="711323"/>
                  </a:lnTo>
                  <a:lnTo>
                    <a:pt x="241243" y="730157"/>
                  </a:lnTo>
                  <a:lnTo>
                    <a:pt x="284765" y="744048"/>
                  </a:lnTo>
                  <a:lnTo>
                    <a:pt x="330397" y="752643"/>
                  </a:lnTo>
                  <a:lnTo>
                    <a:pt x="377786" y="755586"/>
                  </a:lnTo>
                  <a:close/>
                </a:path>
              </a:pathLst>
            </a:custGeom>
            <a:ln w="25400">
              <a:solidFill>
                <a:srgbClr val="00527D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17"/>
            <p:cNvSpPr/>
            <p:nvPr/>
          </p:nvSpPr>
          <p:spPr>
            <a:xfrm>
              <a:off x="7399501" y="4925110"/>
              <a:ext cx="2342515" cy="744220"/>
            </a:xfrm>
            <a:custGeom>
              <a:avLst/>
              <a:gdLst/>
              <a:ahLst/>
              <a:cxnLst/>
              <a:rect l="l" t="t" r="r" b="b"/>
              <a:pathLst>
                <a:path w="2342515" h="744220">
                  <a:moveTo>
                    <a:pt x="2135720" y="0"/>
                  </a:moveTo>
                  <a:lnTo>
                    <a:pt x="206451" y="0"/>
                  </a:lnTo>
                  <a:lnTo>
                    <a:pt x="159113" y="5131"/>
                  </a:lnTo>
                  <a:lnTo>
                    <a:pt x="115658" y="19749"/>
                  </a:lnTo>
                  <a:lnTo>
                    <a:pt x="77326" y="42686"/>
                  </a:lnTo>
                  <a:lnTo>
                    <a:pt x="45354" y="72776"/>
                  </a:lnTo>
                  <a:lnTo>
                    <a:pt x="20983" y="108852"/>
                  </a:lnTo>
                  <a:lnTo>
                    <a:pt x="5452" y="149748"/>
                  </a:lnTo>
                  <a:lnTo>
                    <a:pt x="0" y="194297"/>
                  </a:lnTo>
                  <a:lnTo>
                    <a:pt x="0" y="549414"/>
                  </a:lnTo>
                  <a:lnTo>
                    <a:pt x="5452" y="593963"/>
                  </a:lnTo>
                  <a:lnTo>
                    <a:pt x="20983" y="634859"/>
                  </a:lnTo>
                  <a:lnTo>
                    <a:pt x="45354" y="670935"/>
                  </a:lnTo>
                  <a:lnTo>
                    <a:pt x="77326" y="701025"/>
                  </a:lnTo>
                  <a:lnTo>
                    <a:pt x="115658" y="723962"/>
                  </a:lnTo>
                  <a:lnTo>
                    <a:pt x="159113" y="738580"/>
                  </a:lnTo>
                  <a:lnTo>
                    <a:pt x="206451" y="743712"/>
                  </a:lnTo>
                  <a:lnTo>
                    <a:pt x="2135720" y="743712"/>
                  </a:lnTo>
                  <a:lnTo>
                    <a:pt x="2183058" y="738580"/>
                  </a:lnTo>
                  <a:lnTo>
                    <a:pt x="2226513" y="723962"/>
                  </a:lnTo>
                  <a:lnTo>
                    <a:pt x="2264845" y="701025"/>
                  </a:lnTo>
                  <a:lnTo>
                    <a:pt x="2296817" y="670935"/>
                  </a:lnTo>
                  <a:lnTo>
                    <a:pt x="2321188" y="634859"/>
                  </a:lnTo>
                  <a:lnTo>
                    <a:pt x="2336719" y="593963"/>
                  </a:lnTo>
                  <a:lnTo>
                    <a:pt x="2342172" y="549414"/>
                  </a:lnTo>
                  <a:lnTo>
                    <a:pt x="2342172" y="194297"/>
                  </a:lnTo>
                  <a:lnTo>
                    <a:pt x="2336719" y="149748"/>
                  </a:lnTo>
                  <a:lnTo>
                    <a:pt x="2321188" y="108852"/>
                  </a:lnTo>
                  <a:lnTo>
                    <a:pt x="2296817" y="72776"/>
                  </a:lnTo>
                  <a:lnTo>
                    <a:pt x="2264845" y="42686"/>
                  </a:lnTo>
                  <a:lnTo>
                    <a:pt x="2226513" y="19749"/>
                  </a:lnTo>
                  <a:lnTo>
                    <a:pt x="2183058" y="5131"/>
                  </a:lnTo>
                  <a:lnTo>
                    <a:pt x="2135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8" name="object 18"/>
            <p:cNvSpPr/>
            <p:nvPr/>
          </p:nvSpPr>
          <p:spPr>
            <a:xfrm>
              <a:off x="7399501" y="4925110"/>
              <a:ext cx="2342515" cy="744220"/>
            </a:xfrm>
            <a:custGeom>
              <a:avLst/>
              <a:gdLst/>
              <a:ahLst/>
              <a:cxnLst/>
              <a:rect l="l" t="t" r="r" b="b"/>
              <a:pathLst>
                <a:path w="2342515" h="744220">
                  <a:moveTo>
                    <a:pt x="2135720" y="743712"/>
                  </a:moveTo>
                  <a:lnTo>
                    <a:pt x="206451" y="743712"/>
                  </a:lnTo>
                  <a:lnTo>
                    <a:pt x="159113" y="738580"/>
                  </a:lnTo>
                  <a:lnTo>
                    <a:pt x="115658" y="723962"/>
                  </a:lnTo>
                  <a:lnTo>
                    <a:pt x="77326" y="701025"/>
                  </a:lnTo>
                  <a:lnTo>
                    <a:pt x="45354" y="670935"/>
                  </a:lnTo>
                  <a:lnTo>
                    <a:pt x="20983" y="634859"/>
                  </a:lnTo>
                  <a:lnTo>
                    <a:pt x="5452" y="593963"/>
                  </a:lnTo>
                  <a:lnTo>
                    <a:pt x="0" y="549414"/>
                  </a:lnTo>
                  <a:lnTo>
                    <a:pt x="0" y="194297"/>
                  </a:lnTo>
                  <a:lnTo>
                    <a:pt x="5452" y="149748"/>
                  </a:lnTo>
                  <a:lnTo>
                    <a:pt x="20983" y="108852"/>
                  </a:lnTo>
                  <a:lnTo>
                    <a:pt x="45354" y="72776"/>
                  </a:lnTo>
                  <a:lnTo>
                    <a:pt x="77326" y="42686"/>
                  </a:lnTo>
                  <a:lnTo>
                    <a:pt x="115658" y="19749"/>
                  </a:lnTo>
                  <a:lnTo>
                    <a:pt x="159113" y="5131"/>
                  </a:lnTo>
                  <a:lnTo>
                    <a:pt x="206451" y="0"/>
                  </a:lnTo>
                  <a:lnTo>
                    <a:pt x="2135720" y="0"/>
                  </a:lnTo>
                  <a:lnTo>
                    <a:pt x="2183058" y="5131"/>
                  </a:lnTo>
                  <a:lnTo>
                    <a:pt x="2226513" y="19749"/>
                  </a:lnTo>
                  <a:lnTo>
                    <a:pt x="2264845" y="42686"/>
                  </a:lnTo>
                  <a:lnTo>
                    <a:pt x="2296817" y="72776"/>
                  </a:lnTo>
                  <a:lnTo>
                    <a:pt x="2321188" y="108852"/>
                  </a:lnTo>
                  <a:lnTo>
                    <a:pt x="2336719" y="149748"/>
                  </a:lnTo>
                  <a:lnTo>
                    <a:pt x="2342172" y="194297"/>
                  </a:lnTo>
                  <a:lnTo>
                    <a:pt x="2342172" y="549414"/>
                  </a:lnTo>
                  <a:lnTo>
                    <a:pt x="2336719" y="593963"/>
                  </a:lnTo>
                  <a:lnTo>
                    <a:pt x="2321188" y="634859"/>
                  </a:lnTo>
                  <a:lnTo>
                    <a:pt x="2296817" y="670935"/>
                  </a:lnTo>
                  <a:lnTo>
                    <a:pt x="2264845" y="701025"/>
                  </a:lnTo>
                  <a:lnTo>
                    <a:pt x="2226513" y="723962"/>
                  </a:lnTo>
                  <a:lnTo>
                    <a:pt x="2183058" y="738580"/>
                  </a:lnTo>
                  <a:lnTo>
                    <a:pt x="2135720" y="743712"/>
                  </a:lnTo>
                  <a:close/>
                </a:path>
              </a:pathLst>
            </a:custGeom>
            <a:ln w="25400">
              <a:solidFill>
                <a:srgbClr val="7165AB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7962954" y="5117260"/>
            <a:ext cx="1241425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30175" marR="5080" indent="-118110">
              <a:lnSpc>
                <a:spcPts val="1200"/>
              </a:lnSpc>
              <a:spcBef>
                <a:spcPts val="240"/>
              </a:spcBef>
            </a:pPr>
            <a:r>
              <a:rPr sz="1100" b="1" spc="-15" dirty="0">
                <a:solidFill>
                  <a:srgbClr val="7165AB"/>
                </a:solidFill>
                <a:latin typeface="Brandon Grotesque Bold"/>
                <a:cs typeface="Brandon Grotesque Bold"/>
              </a:rPr>
              <a:t>ENVIRONMEN</a:t>
            </a:r>
            <a:r>
              <a:rPr sz="1100" b="1" spc="-45" dirty="0">
                <a:solidFill>
                  <a:srgbClr val="7165AB"/>
                </a:solidFill>
                <a:latin typeface="Brandon Grotesque Bold"/>
                <a:cs typeface="Brandon Grotesque Bold"/>
              </a:rPr>
              <a:t>T</a:t>
            </a:r>
            <a:r>
              <a:rPr sz="1100" b="1" spc="-5" dirty="0">
                <a:solidFill>
                  <a:srgbClr val="7165AB"/>
                </a:solidFill>
                <a:latin typeface="Brandon Grotesque Bold"/>
                <a:cs typeface="Brandon Grotesque Bold"/>
              </a:rPr>
              <a:t>AL  </a:t>
            </a:r>
            <a:r>
              <a:rPr sz="1100" b="1" spc="-10" dirty="0">
                <a:solidFill>
                  <a:srgbClr val="7165AB"/>
                </a:solidFill>
                <a:latin typeface="Brandon Grotesque Bold"/>
                <a:cs typeface="Brandon Grotesque Bold"/>
              </a:rPr>
              <a:t>ENGINEERING</a:t>
            </a:r>
            <a:endParaRPr sz="1100" dirty="0">
              <a:latin typeface="Brandon Grotesque Bold"/>
              <a:cs typeface="Brandon Grotesque Bold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996311" y="3739982"/>
            <a:ext cx="3740785" cy="1740535"/>
            <a:chOff x="6996311" y="3739982"/>
            <a:chExt cx="3740785" cy="1740535"/>
          </a:xfrm>
        </p:grpSpPr>
        <p:sp>
          <p:nvSpPr>
            <p:cNvPr id="21" name="object 21"/>
            <p:cNvSpPr/>
            <p:nvPr/>
          </p:nvSpPr>
          <p:spPr>
            <a:xfrm>
              <a:off x="7009011" y="4711941"/>
              <a:ext cx="755650" cy="755650"/>
            </a:xfrm>
            <a:custGeom>
              <a:avLst/>
              <a:gdLst/>
              <a:ahLst/>
              <a:cxnLst/>
              <a:rect l="l" t="t" r="r" b="b"/>
              <a:pathLst>
                <a:path w="755650" h="755650">
                  <a:moveTo>
                    <a:pt x="377786" y="0"/>
                  </a:moveTo>
                  <a:lnTo>
                    <a:pt x="330397" y="2943"/>
                  </a:lnTo>
                  <a:lnTo>
                    <a:pt x="284765" y="11538"/>
                  </a:lnTo>
                  <a:lnTo>
                    <a:pt x="241243" y="25430"/>
                  </a:lnTo>
                  <a:lnTo>
                    <a:pt x="200186" y="44266"/>
                  </a:lnTo>
                  <a:lnTo>
                    <a:pt x="161948" y="67690"/>
                  </a:lnTo>
                  <a:lnTo>
                    <a:pt x="126882" y="95349"/>
                  </a:lnTo>
                  <a:lnTo>
                    <a:pt x="95343" y="126889"/>
                  </a:lnTo>
                  <a:lnTo>
                    <a:pt x="67686" y="161956"/>
                  </a:lnTo>
                  <a:lnTo>
                    <a:pt x="44263" y="200196"/>
                  </a:lnTo>
                  <a:lnTo>
                    <a:pt x="25429" y="241254"/>
                  </a:lnTo>
                  <a:lnTo>
                    <a:pt x="11537" y="284777"/>
                  </a:lnTo>
                  <a:lnTo>
                    <a:pt x="2943" y="330410"/>
                  </a:lnTo>
                  <a:lnTo>
                    <a:pt x="0" y="377799"/>
                  </a:lnTo>
                  <a:lnTo>
                    <a:pt x="2943" y="425188"/>
                  </a:lnTo>
                  <a:lnTo>
                    <a:pt x="11537" y="470821"/>
                  </a:lnTo>
                  <a:lnTo>
                    <a:pt x="25429" y="514343"/>
                  </a:lnTo>
                  <a:lnTo>
                    <a:pt x="44263" y="555400"/>
                  </a:lnTo>
                  <a:lnTo>
                    <a:pt x="67686" y="593638"/>
                  </a:lnTo>
                  <a:lnTo>
                    <a:pt x="95343" y="628703"/>
                  </a:lnTo>
                  <a:lnTo>
                    <a:pt x="126882" y="660242"/>
                  </a:lnTo>
                  <a:lnTo>
                    <a:pt x="161948" y="687900"/>
                  </a:lnTo>
                  <a:lnTo>
                    <a:pt x="200186" y="711323"/>
                  </a:lnTo>
                  <a:lnTo>
                    <a:pt x="241243" y="730157"/>
                  </a:lnTo>
                  <a:lnTo>
                    <a:pt x="284765" y="744048"/>
                  </a:lnTo>
                  <a:lnTo>
                    <a:pt x="330397" y="752643"/>
                  </a:lnTo>
                  <a:lnTo>
                    <a:pt x="377786" y="755586"/>
                  </a:lnTo>
                  <a:lnTo>
                    <a:pt x="425176" y="752643"/>
                  </a:lnTo>
                  <a:lnTo>
                    <a:pt x="470808" y="744048"/>
                  </a:lnTo>
                  <a:lnTo>
                    <a:pt x="514330" y="730157"/>
                  </a:lnTo>
                  <a:lnTo>
                    <a:pt x="555387" y="711323"/>
                  </a:lnTo>
                  <a:lnTo>
                    <a:pt x="593625" y="687900"/>
                  </a:lnTo>
                  <a:lnTo>
                    <a:pt x="628691" y="660242"/>
                  </a:lnTo>
                  <a:lnTo>
                    <a:pt x="660229" y="628703"/>
                  </a:lnTo>
                  <a:lnTo>
                    <a:pt x="687887" y="593638"/>
                  </a:lnTo>
                  <a:lnTo>
                    <a:pt x="711310" y="555400"/>
                  </a:lnTo>
                  <a:lnTo>
                    <a:pt x="730144" y="514343"/>
                  </a:lnTo>
                  <a:lnTo>
                    <a:pt x="744035" y="470821"/>
                  </a:lnTo>
                  <a:lnTo>
                    <a:pt x="752630" y="425188"/>
                  </a:lnTo>
                  <a:lnTo>
                    <a:pt x="755573" y="377799"/>
                  </a:lnTo>
                  <a:lnTo>
                    <a:pt x="752630" y="330410"/>
                  </a:lnTo>
                  <a:lnTo>
                    <a:pt x="744035" y="284777"/>
                  </a:lnTo>
                  <a:lnTo>
                    <a:pt x="730144" y="241254"/>
                  </a:lnTo>
                  <a:lnTo>
                    <a:pt x="711310" y="200196"/>
                  </a:lnTo>
                  <a:lnTo>
                    <a:pt x="687887" y="161956"/>
                  </a:lnTo>
                  <a:lnTo>
                    <a:pt x="660229" y="126889"/>
                  </a:lnTo>
                  <a:lnTo>
                    <a:pt x="628691" y="95349"/>
                  </a:lnTo>
                  <a:lnTo>
                    <a:pt x="593625" y="67690"/>
                  </a:lnTo>
                  <a:lnTo>
                    <a:pt x="555387" y="44266"/>
                  </a:lnTo>
                  <a:lnTo>
                    <a:pt x="514330" y="25430"/>
                  </a:lnTo>
                  <a:lnTo>
                    <a:pt x="470808" y="11538"/>
                  </a:lnTo>
                  <a:lnTo>
                    <a:pt x="425176" y="2943"/>
                  </a:lnTo>
                  <a:lnTo>
                    <a:pt x="3777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50235" y="4853177"/>
              <a:ext cx="473127" cy="47312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7009011" y="4711941"/>
              <a:ext cx="755650" cy="755650"/>
            </a:xfrm>
            <a:custGeom>
              <a:avLst/>
              <a:gdLst/>
              <a:ahLst/>
              <a:cxnLst/>
              <a:rect l="l" t="t" r="r" b="b"/>
              <a:pathLst>
                <a:path w="755650" h="755650">
                  <a:moveTo>
                    <a:pt x="377786" y="755586"/>
                  </a:moveTo>
                  <a:lnTo>
                    <a:pt x="425176" y="752643"/>
                  </a:lnTo>
                  <a:lnTo>
                    <a:pt x="470808" y="744048"/>
                  </a:lnTo>
                  <a:lnTo>
                    <a:pt x="514330" y="730157"/>
                  </a:lnTo>
                  <a:lnTo>
                    <a:pt x="555387" y="711323"/>
                  </a:lnTo>
                  <a:lnTo>
                    <a:pt x="593625" y="687900"/>
                  </a:lnTo>
                  <a:lnTo>
                    <a:pt x="628691" y="660242"/>
                  </a:lnTo>
                  <a:lnTo>
                    <a:pt x="660229" y="628703"/>
                  </a:lnTo>
                  <a:lnTo>
                    <a:pt x="687887" y="593638"/>
                  </a:lnTo>
                  <a:lnTo>
                    <a:pt x="711310" y="555400"/>
                  </a:lnTo>
                  <a:lnTo>
                    <a:pt x="730144" y="514343"/>
                  </a:lnTo>
                  <a:lnTo>
                    <a:pt x="744035" y="470821"/>
                  </a:lnTo>
                  <a:lnTo>
                    <a:pt x="752630" y="425188"/>
                  </a:lnTo>
                  <a:lnTo>
                    <a:pt x="755573" y="377799"/>
                  </a:lnTo>
                  <a:lnTo>
                    <a:pt x="752630" y="330410"/>
                  </a:lnTo>
                  <a:lnTo>
                    <a:pt x="744035" y="284777"/>
                  </a:lnTo>
                  <a:lnTo>
                    <a:pt x="730144" y="241254"/>
                  </a:lnTo>
                  <a:lnTo>
                    <a:pt x="711310" y="200196"/>
                  </a:lnTo>
                  <a:lnTo>
                    <a:pt x="687887" y="161956"/>
                  </a:lnTo>
                  <a:lnTo>
                    <a:pt x="660229" y="126889"/>
                  </a:lnTo>
                  <a:lnTo>
                    <a:pt x="628691" y="95349"/>
                  </a:lnTo>
                  <a:lnTo>
                    <a:pt x="593625" y="67690"/>
                  </a:lnTo>
                  <a:lnTo>
                    <a:pt x="555387" y="44266"/>
                  </a:lnTo>
                  <a:lnTo>
                    <a:pt x="514330" y="25430"/>
                  </a:lnTo>
                  <a:lnTo>
                    <a:pt x="470808" y="11538"/>
                  </a:lnTo>
                  <a:lnTo>
                    <a:pt x="425176" y="2943"/>
                  </a:lnTo>
                  <a:lnTo>
                    <a:pt x="377786" y="0"/>
                  </a:lnTo>
                  <a:lnTo>
                    <a:pt x="330397" y="2943"/>
                  </a:lnTo>
                  <a:lnTo>
                    <a:pt x="284765" y="11538"/>
                  </a:lnTo>
                  <a:lnTo>
                    <a:pt x="241243" y="25430"/>
                  </a:lnTo>
                  <a:lnTo>
                    <a:pt x="200186" y="44266"/>
                  </a:lnTo>
                  <a:lnTo>
                    <a:pt x="161948" y="67690"/>
                  </a:lnTo>
                  <a:lnTo>
                    <a:pt x="126882" y="95349"/>
                  </a:lnTo>
                  <a:lnTo>
                    <a:pt x="95343" y="126889"/>
                  </a:lnTo>
                  <a:lnTo>
                    <a:pt x="67686" y="161956"/>
                  </a:lnTo>
                  <a:lnTo>
                    <a:pt x="44263" y="200196"/>
                  </a:lnTo>
                  <a:lnTo>
                    <a:pt x="25429" y="241254"/>
                  </a:lnTo>
                  <a:lnTo>
                    <a:pt x="11537" y="284777"/>
                  </a:lnTo>
                  <a:lnTo>
                    <a:pt x="2943" y="330410"/>
                  </a:lnTo>
                  <a:lnTo>
                    <a:pt x="0" y="377799"/>
                  </a:lnTo>
                  <a:lnTo>
                    <a:pt x="2943" y="425188"/>
                  </a:lnTo>
                  <a:lnTo>
                    <a:pt x="11537" y="470821"/>
                  </a:lnTo>
                  <a:lnTo>
                    <a:pt x="25429" y="514343"/>
                  </a:lnTo>
                  <a:lnTo>
                    <a:pt x="44263" y="555400"/>
                  </a:lnTo>
                  <a:lnTo>
                    <a:pt x="67686" y="593638"/>
                  </a:lnTo>
                  <a:lnTo>
                    <a:pt x="95343" y="628703"/>
                  </a:lnTo>
                  <a:lnTo>
                    <a:pt x="126882" y="660242"/>
                  </a:lnTo>
                  <a:lnTo>
                    <a:pt x="161948" y="687900"/>
                  </a:lnTo>
                  <a:lnTo>
                    <a:pt x="200186" y="711323"/>
                  </a:lnTo>
                  <a:lnTo>
                    <a:pt x="241243" y="730157"/>
                  </a:lnTo>
                  <a:lnTo>
                    <a:pt x="284765" y="744048"/>
                  </a:lnTo>
                  <a:lnTo>
                    <a:pt x="330397" y="752643"/>
                  </a:lnTo>
                  <a:lnTo>
                    <a:pt x="377786" y="755586"/>
                  </a:lnTo>
                  <a:close/>
                </a:path>
              </a:pathLst>
            </a:custGeom>
            <a:ln w="25400">
              <a:solidFill>
                <a:srgbClr val="7165AB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381612" y="3752682"/>
              <a:ext cx="2342515" cy="744220"/>
            </a:xfrm>
            <a:custGeom>
              <a:avLst/>
              <a:gdLst/>
              <a:ahLst/>
              <a:cxnLst/>
              <a:rect l="l" t="t" r="r" b="b"/>
              <a:pathLst>
                <a:path w="2342515" h="744220">
                  <a:moveTo>
                    <a:pt x="2135720" y="0"/>
                  </a:moveTo>
                  <a:lnTo>
                    <a:pt x="206451" y="0"/>
                  </a:lnTo>
                  <a:lnTo>
                    <a:pt x="159113" y="5131"/>
                  </a:lnTo>
                  <a:lnTo>
                    <a:pt x="115658" y="19749"/>
                  </a:lnTo>
                  <a:lnTo>
                    <a:pt x="77326" y="42686"/>
                  </a:lnTo>
                  <a:lnTo>
                    <a:pt x="45354" y="72776"/>
                  </a:lnTo>
                  <a:lnTo>
                    <a:pt x="20983" y="108852"/>
                  </a:lnTo>
                  <a:lnTo>
                    <a:pt x="5452" y="149748"/>
                  </a:lnTo>
                  <a:lnTo>
                    <a:pt x="0" y="194297"/>
                  </a:lnTo>
                  <a:lnTo>
                    <a:pt x="0" y="549414"/>
                  </a:lnTo>
                  <a:lnTo>
                    <a:pt x="5452" y="593963"/>
                  </a:lnTo>
                  <a:lnTo>
                    <a:pt x="20983" y="634859"/>
                  </a:lnTo>
                  <a:lnTo>
                    <a:pt x="45354" y="670935"/>
                  </a:lnTo>
                  <a:lnTo>
                    <a:pt x="77326" y="701025"/>
                  </a:lnTo>
                  <a:lnTo>
                    <a:pt x="115658" y="723962"/>
                  </a:lnTo>
                  <a:lnTo>
                    <a:pt x="159113" y="738580"/>
                  </a:lnTo>
                  <a:lnTo>
                    <a:pt x="206451" y="743711"/>
                  </a:lnTo>
                  <a:lnTo>
                    <a:pt x="2135720" y="743711"/>
                  </a:lnTo>
                  <a:lnTo>
                    <a:pt x="2183058" y="738580"/>
                  </a:lnTo>
                  <a:lnTo>
                    <a:pt x="2226513" y="723962"/>
                  </a:lnTo>
                  <a:lnTo>
                    <a:pt x="2264845" y="701025"/>
                  </a:lnTo>
                  <a:lnTo>
                    <a:pt x="2296817" y="670935"/>
                  </a:lnTo>
                  <a:lnTo>
                    <a:pt x="2321188" y="634859"/>
                  </a:lnTo>
                  <a:lnTo>
                    <a:pt x="2336719" y="593963"/>
                  </a:lnTo>
                  <a:lnTo>
                    <a:pt x="2342172" y="549414"/>
                  </a:lnTo>
                  <a:lnTo>
                    <a:pt x="2342172" y="194297"/>
                  </a:lnTo>
                  <a:lnTo>
                    <a:pt x="2336719" y="149748"/>
                  </a:lnTo>
                  <a:lnTo>
                    <a:pt x="2321188" y="108852"/>
                  </a:lnTo>
                  <a:lnTo>
                    <a:pt x="2296817" y="72776"/>
                  </a:lnTo>
                  <a:lnTo>
                    <a:pt x="2264845" y="42686"/>
                  </a:lnTo>
                  <a:lnTo>
                    <a:pt x="2226513" y="19749"/>
                  </a:lnTo>
                  <a:lnTo>
                    <a:pt x="2183058" y="5131"/>
                  </a:lnTo>
                  <a:lnTo>
                    <a:pt x="2135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object 25"/>
            <p:cNvSpPr/>
            <p:nvPr/>
          </p:nvSpPr>
          <p:spPr>
            <a:xfrm>
              <a:off x="8381612" y="3752682"/>
              <a:ext cx="2342515" cy="744220"/>
            </a:xfrm>
            <a:custGeom>
              <a:avLst/>
              <a:gdLst/>
              <a:ahLst/>
              <a:cxnLst/>
              <a:rect l="l" t="t" r="r" b="b"/>
              <a:pathLst>
                <a:path w="2342515" h="744220">
                  <a:moveTo>
                    <a:pt x="2135720" y="743711"/>
                  </a:moveTo>
                  <a:lnTo>
                    <a:pt x="206451" y="743711"/>
                  </a:lnTo>
                  <a:lnTo>
                    <a:pt x="159113" y="738580"/>
                  </a:lnTo>
                  <a:lnTo>
                    <a:pt x="115658" y="723962"/>
                  </a:lnTo>
                  <a:lnTo>
                    <a:pt x="77326" y="701025"/>
                  </a:lnTo>
                  <a:lnTo>
                    <a:pt x="45354" y="670935"/>
                  </a:lnTo>
                  <a:lnTo>
                    <a:pt x="20983" y="634859"/>
                  </a:lnTo>
                  <a:lnTo>
                    <a:pt x="5452" y="593963"/>
                  </a:lnTo>
                  <a:lnTo>
                    <a:pt x="0" y="549414"/>
                  </a:lnTo>
                  <a:lnTo>
                    <a:pt x="0" y="194297"/>
                  </a:lnTo>
                  <a:lnTo>
                    <a:pt x="5452" y="149748"/>
                  </a:lnTo>
                  <a:lnTo>
                    <a:pt x="20983" y="108852"/>
                  </a:lnTo>
                  <a:lnTo>
                    <a:pt x="45354" y="72776"/>
                  </a:lnTo>
                  <a:lnTo>
                    <a:pt x="77326" y="42686"/>
                  </a:lnTo>
                  <a:lnTo>
                    <a:pt x="115658" y="19749"/>
                  </a:lnTo>
                  <a:lnTo>
                    <a:pt x="159113" y="5131"/>
                  </a:lnTo>
                  <a:lnTo>
                    <a:pt x="206451" y="0"/>
                  </a:lnTo>
                  <a:lnTo>
                    <a:pt x="2135720" y="0"/>
                  </a:lnTo>
                  <a:lnTo>
                    <a:pt x="2183058" y="5131"/>
                  </a:lnTo>
                  <a:lnTo>
                    <a:pt x="2226513" y="19749"/>
                  </a:lnTo>
                  <a:lnTo>
                    <a:pt x="2264845" y="42686"/>
                  </a:lnTo>
                  <a:lnTo>
                    <a:pt x="2296817" y="72776"/>
                  </a:lnTo>
                  <a:lnTo>
                    <a:pt x="2321188" y="108852"/>
                  </a:lnTo>
                  <a:lnTo>
                    <a:pt x="2336719" y="149748"/>
                  </a:lnTo>
                  <a:lnTo>
                    <a:pt x="2342172" y="194297"/>
                  </a:lnTo>
                  <a:lnTo>
                    <a:pt x="2342172" y="549414"/>
                  </a:lnTo>
                  <a:lnTo>
                    <a:pt x="2336719" y="593963"/>
                  </a:lnTo>
                  <a:lnTo>
                    <a:pt x="2321188" y="634859"/>
                  </a:lnTo>
                  <a:lnTo>
                    <a:pt x="2296817" y="670935"/>
                  </a:lnTo>
                  <a:lnTo>
                    <a:pt x="2264845" y="701025"/>
                  </a:lnTo>
                  <a:lnTo>
                    <a:pt x="2226513" y="723962"/>
                  </a:lnTo>
                  <a:lnTo>
                    <a:pt x="2183058" y="738580"/>
                  </a:lnTo>
                  <a:lnTo>
                    <a:pt x="2135720" y="743711"/>
                  </a:lnTo>
                  <a:close/>
                </a:path>
              </a:pathLst>
            </a:custGeom>
            <a:ln w="25400">
              <a:solidFill>
                <a:srgbClr val="28358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9053679" y="3944833"/>
            <a:ext cx="1188870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05410" marR="5080" indent="-93345">
              <a:lnSpc>
                <a:spcPts val="1200"/>
              </a:lnSpc>
              <a:spcBef>
                <a:spcPts val="240"/>
              </a:spcBef>
            </a:pPr>
            <a:r>
              <a:rPr sz="1100" b="1" spc="-15" dirty="0">
                <a:solidFill>
                  <a:srgbClr val="283583"/>
                </a:solidFill>
                <a:latin typeface="Brandon Grotesque Bold"/>
                <a:cs typeface="Brandon Grotesque Bold"/>
              </a:rPr>
              <a:t>GEODES</a:t>
            </a:r>
            <a:r>
              <a:rPr sz="1100" b="1" spc="-30" dirty="0">
                <a:solidFill>
                  <a:srgbClr val="283583"/>
                </a:solidFill>
                <a:latin typeface="Brandon Grotesque Bold"/>
                <a:cs typeface="Brandon Grotesque Bold"/>
              </a:rPr>
              <a:t>Y</a:t>
            </a:r>
            <a:r>
              <a:rPr sz="1100" b="1" spc="-10" dirty="0">
                <a:solidFill>
                  <a:srgbClr val="283583"/>
                </a:solidFill>
                <a:latin typeface="Brandon Grotesque Bold"/>
                <a:cs typeface="Brandon Grotesque Bold"/>
              </a:rPr>
              <a:t> </a:t>
            </a:r>
            <a:r>
              <a:rPr sz="1100" b="1" spc="-5" dirty="0">
                <a:solidFill>
                  <a:srgbClr val="283583"/>
                </a:solidFill>
                <a:latin typeface="Brandon Grotesque Bold"/>
                <a:cs typeface="Brandon Grotesque Bold"/>
              </a:rPr>
              <a:t>AND  </a:t>
            </a:r>
            <a:r>
              <a:rPr sz="1100" b="1" spc="-15" dirty="0">
                <a:solidFill>
                  <a:srgbClr val="283583"/>
                </a:solidFill>
                <a:latin typeface="Brandon Grotesque Bold"/>
                <a:cs typeface="Brandon Grotesque Bold"/>
              </a:rPr>
              <a:t>GEOMATICS</a:t>
            </a:r>
            <a:endParaRPr sz="1100" dirty="0">
              <a:latin typeface="Brandon Grotesque Bold"/>
              <a:cs typeface="Brandon Grotesque Bold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7978425" y="2607636"/>
            <a:ext cx="2758440" cy="1700530"/>
            <a:chOff x="7978425" y="2607636"/>
            <a:chExt cx="2758440" cy="1700530"/>
          </a:xfrm>
        </p:grpSpPr>
        <p:sp>
          <p:nvSpPr>
            <p:cNvPr id="28" name="object 28"/>
            <p:cNvSpPr/>
            <p:nvPr/>
          </p:nvSpPr>
          <p:spPr>
            <a:xfrm>
              <a:off x="7991125" y="3539512"/>
              <a:ext cx="755650" cy="755650"/>
            </a:xfrm>
            <a:custGeom>
              <a:avLst/>
              <a:gdLst/>
              <a:ahLst/>
              <a:cxnLst/>
              <a:rect l="l" t="t" r="r" b="b"/>
              <a:pathLst>
                <a:path w="755650" h="755650">
                  <a:moveTo>
                    <a:pt x="377786" y="0"/>
                  </a:moveTo>
                  <a:lnTo>
                    <a:pt x="330397" y="2943"/>
                  </a:lnTo>
                  <a:lnTo>
                    <a:pt x="284765" y="11538"/>
                  </a:lnTo>
                  <a:lnTo>
                    <a:pt x="241243" y="25430"/>
                  </a:lnTo>
                  <a:lnTo>
                    <a:pt x="200186" y="44266"/>
                  </a:lnTo>
                  <a:lnTo>
                    <a:pt x="161948" y="67690"/>
                  </a:lnTo>
                  <a:lnTo>
                    <a:pt x="126882" y="95349"/>
                  </a:lnTo>
                  <a:lnTo>
                    <a:pt x="95343" y="126889"/>
                  </a:lnTo>
                  <a:lnTo>
                    <a:pt x="67686" y="161956"/>
                  </a:lnTo>
                  <a:lnTo>
                    <a:pt x="44263" y="200196"/>
                  </a:lnTo>
                  <a:lnTo>
                    <a:pt x="25429" y="241254"/>
                  </a:lnTo>
                  <a:lnTo>
                    <a:pt x="11537" y="284777"/>
                  </a:lnTo>
                  <a:lnTo>
                    <a:pt x="2943" y="330410"/>
                  </a:lnTo>
                  <a:lnTo>
                    <a:pt x="0" y="377799"/>
                  </a:lnTo>
                  <a:lnTo>
                    <a:pt x="2943" y="425188"/>
                  </a:lnTo>
                  <a:lnTo>
                    <a:pt x="11537" y="470821"/>
                  </a:lnTo>
                  <a:lnTo>
                    <a:pt x="25429" y="514343"/>
                  </a:lnTo>
                  <a:lnTo>
                    <a:pt x="44263" y="555400"/>
                  </a:lnTo>
                  <a:lnTo>
                    <a:pt x="67686" y="593638"/>
                  </a:lnTo>
                  <a:lnTo>
                    <a:pt x="95343" y="628703"/>
                  </a:lnTo>
                  <a:lnTo>
                    <a:pt x="126882" y="660242"/>
                  </a:lnTo>
                  <a:lnTo>
                    <a:pt x="161948" y="687900"/>
                  </a:lnTo>
                  <a:lnTo>
                    <a:pt x="200186" y="711323"/>
                  </a:lnTo>
                  <a:lnTo>
                    <a:pt x="241243" y="730157"/>
                  </a:lnTo>
                  <a:lnTo>
                    <a:pt x="284765" y="744048"/>
                  </a:lnTo>
                  <a:lnTo>
                    <a:pt x="330397" y="752643"/>
                  </a:lnTo>
                  <a:lnTo>
                    <a:pt x="377786" y="755586"/>
                  </a:lnTo>
                  <a:lnTo>
                    <a:pt x="425176" y="752643"/>
                  </a:lnTo>
                  <a:lnTo>
                    <a:pt x="470808" y="744048"/>
                  </a:lnTo>
                  <a:lnTo>
                    <a:pt x="514330" y="730157"/>
                  </a:lnTo>
                  <a:lnTo>
                    <a:pt x="555387" y="711323"/>
                  </a:lnTo>
                  <a:lnTo>
                    <a:pt x="593625" y="687900"/>
                  </a:lnTo>
                  <a:lnTo>
                    <a:pt x="628691" y="660242"/>
                  </a:lnTo>
                  <a:lnTo>
                    <a:pt x="660229" y="628703"/>
                  </a:lnTo>
                  <a:lnTo>
                    <a:pt x="687887" y="593638"/>
                  </a:lnTo>
                  <a:lnTo>
                    <a:pt x="711310" y="555400"/>
                  </a:lnTo>
                  <a:lnTo>
                    <a:pt x="730144" y="514343"/>
                  </a:lnTo>
                  <a:lnTo>
                    <a:pt x="744035" y="470821"/>
                  </a:lnTo>
                  <a:lnTo>
                    <a:pt x="752630" y="425188"/>
                  </a:lnTo>
                  <a:lnTo>
                    <a:pt x="755573" y="377799"/>
                  </a:lnTo>
                  <a:lnTo>
                    <a:pt x="752630" y="330410"/>
                  </a:lnTo>
                  <a:lnTo>
                    <a:pt x="744035" y="284777"/>
                  </a:lnTo>
                  <a:lnTo>
                    <a:pt x="730144" y="241254"/>
                  </a:lnTo>
                  <a:lnTo>
                    <a:pt x="711310" y="200196"/>
                  </a:lnTo>
                  <a:lnTo>
                    <a:pt x="687887" y="161956"/>
                  </a:lnTo>
                  <a:lnTo>
                    <a:pt x="660229" y="126889"/>
                  </a:lnTo>
                  <a:lnTo>
                    <a:pt x="628691" y="95349"/>
                  </a:lnTo>
                  <a:lnTo>
                    <a:pt x="593625" y="67690"/>
                  </a:lnTo>
                  <a:lnTo>
                    <a:pt x="555387" y="44266"/>
                  </a:lnTo>
                  <a:lnTo>
                    <a:pt x="514330" y="25430"/>
                  </a:lnTo>
                  <a:lnTo>
                    <a:pt x="470808" y="11538"/>
                  </a:lnTo>
                  <a:lnTo>
                    <a:pt x="425176" y="2943"/>
                  </a:lnTo>
                  <a:lnTo>
                    <a:pt x="3777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32348" y="3680745"/>
              <a:ext cx="473127" cy="47312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991125" y="3539512"/>
              <a:ext cx="755650" cy="755650"/>
            </a:xfrm>
            <a:custGeom>
              <a:avLst/>
              <a:gdLst/>
              <a:ahLst/>
              <a:cxnLst/>
              <a:rect l="l" t="t" r="r" b="b"/>
              <a:pathLst>
                <a:path w="755650" h="755650">
                  <a:moveTo>
                    <a:pt x="377786" y="755586"/>
                  </a:moveTo>
                  <a:lnTo>
                    <a:pt x="425176" y="752643"/>
                  </a:lnTo>
                  <a:lnTo>
                    <a:pt x="470808" y="744048"/>
                  </a:lnTo>
                  <a:lnTo>
                    <a:pt x="514330" y="730157"/>
                  </a:lnTo>
                  <a:lnTo>
                    <a:pt x="555387" y="711323"/>
                  </a:lnTo>
                  <a:lnTo>
                    <a:pt x="593625" y="687900"/>
                  </a:lnTo>
                  <a:lnTo>
                    <a:pt x="628691" y="660242"/>
                  </a:lnTo>
                  <a:lnTo>
                    <a:pt x="660229" y="628703"/>
                  </a:lnTo>
                  <a:lnTo>
                    <a:pt x="687887" y="593638"/>
                  </a:lnTo>
                  <a:lnTo>
                    <a:pt x="711310" y="555400"/>
                  </a:lnTo>
                  <a:lnTo>
                    <a:pt x="730144" y="514343"/>
                  </a:lnTo>
                  <a:lnTo>
                    <a:pt x="744035" y="470821"/>
                  </a:lnTo>
                  <a:lnTo>
                    <a:pt x="752630" y="425188"/>
                  </a:lnTo>
                  <a:lnTo>
                    <a:pt x="755573" y="377799"/>
                  </a:lnTo>
                  <a:lnTo>
                    <a:pt x="752630" y="330410"/>
                  </a:lnTo>
                  <a:lnTo>
                    <a:pt x="744035" y="284777"/>
                  </a:lnTo>
                  <a:lnTo>
                    <a:pt x="730144" y="241254"/>
                  </a:lnTo>
                  <a:lnTo>
                    <a:pt x="711310" y="200196"/>
                  </a:lnTo>
                  <a:lnTo>
                    <a:pt x="687887" y="161956"/>
                  </a:lnTo>
                  <a:lnTo>
                    <a:pt x="660229" y="126889"/>
                  </a:lnTo>
                  <a:lnTo>
                    <a:pt x="628691" y="95349"/>
                  </a:lnTo>
                  <a:lnTo>
                    <a:pt x="593625" y="67690"/>
                  </a:lnTo>
                  <a:lnTo>
                    <a:pt x="555387" y="44266"/>
                  </a:lnTo>
                  <a:lnTo>
                    <a:pt x="514330" y="25430"/>
                  </a:lnTo>
                  <a:lnTo>
                    <a:pt x="470808" y="11538"/>
                  </a:lnTo>
                  <a:lnTo>
                    <a:pt x="425176" y="2943"/>
                  </a:lnTo>
                  <a:lnTo>
                    <a:pt x="377786" y="0"/>
                  </a:lnTo>
                  <a:lnTo>
                    <a:pt x="330397" y="2943"/>
                  </a:lnTo>
                  <a:lnTo>
                    <a:pt x="284765" y="11538"/>
                  </a:lnTo>
                  <a:lnTo>
                    <a:pt x="241243" y="25430"/>
                  </a:lnTo>
                  <a:lnTo>
                    <a:pt x="200186" y="44266"/>
                  </a:lnTo>
                  <a:lnTo>
                    <a:pt x="161948" y="67690"/>
                  </a:lnTo>
                  <a:lnTo>
                    <a:pt x="126882" y="95349"/>
                  </a:lnTo>
                  <a:lnTo>
                    <a:pt x="95343" y="126889"/>
                  </a:lnTo>
                  <a:lnTo>
                    <a:pt x="67686" y="161956"/>
                  </a:lnTo>
                  <a:lnTo>
                    <a:pt x="44263" y="200196"/>
                  </a:lnTo>
                  <a:lnTo>
                    <a:pt x="25429" y="241254"/>
                  </a:lnTo>
                  <a:lnTo>
                    <a:pt x="11537" y="284777"/>
                  </a:lnTo>
                  <a:lnTo>
                    <a:pt x="2943" y="330410"/>
                  </a:lnTo>
                  <a:lnTo>
                    <a:pt x="0" y="377799"/>
                  </a:lnTo>
                  <a:lnTo>
                    <a:pt x="2943" y="425188"/>
                  </a:lnTo>
                  <a:lnTo>
                    <a:pt x="11537" y="470821"/>
                  </a:lnTo>
                  <a:lnTo>
                    <a:pt x="25429" y="514343"/>
                  </a:lnTo>
                  <a:lnTo>
                    <a:pt x="44263" y="555400"/>
                  </a:lnTo>
                  <a:lnTo>
                    <a:pt x="67686" y="593638"/>
                  </a:lnTo>
                  <a:lnTo>
                    <a:pt x="95343" y="628703"/>
                  </a:lnTo>
                  <a:lnTo>
                    <a:pt x="126882" y="660242"/>
                  </a:lnTo>
                  <a:lnTo>
                    <a:pt x="161948" y="687900"/>
                  </a:lnTo>
                  <a:lnTo>
                    <a:pt x="200186" y="711323"/>
                  </a:lnTo>
                  <a:lnTo>
                    <a:pt x="241243" y="730157"/>
                  </a:lnTo>
                  <a:lnTo>
                    <a:pt x="284765" y="744048"/>
                  </a:lnTo>
                  <a:lnTo>
                    <a:pt x="330397" y="752643"/>
                  </a:lnTo>
                  <a:lnTo>
                    <a:pt x="377786" y="755586"/>
                  </a:lnTo>
                  <a:close/>
                </a:path>
              </a:pathLst>
            </a:custGeom>
            <a:ln w="25400">
              <a:solidFill>
                <a:srgbClr val="28358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1" name="object 31"/>
            <p:cNvSpPr/>
            <p:nvPr/>
          </p:nvSpPr>
          <p:spPr>
            <a:xfrm>
              <a:off x="8381612" y="2620336"/>
              <a:ext cx="2342515" cy="744220"/>
            </a:xfrm>
            <a:custGeom>
              <a:avLst/>
              <a:gdLst/>
              <a:ahLst/>
              <a:cxnLst/>
              <a:rect l="l" t="t" r="r" b="b"/>
              <a:pathLst>
                <a:path w="2342515" h="744220">
                  <a:moveTo>
                    <a:pt x="2135720" y="0"/>
                  </a:moveTo>
                  <a:lnTo>
                    <a:pt x="206451" y="0"/>
                  </a:lnTo>
                  <a:lnTo>
                    <a:pt x="159113" y="5131"/>
                  </a:lnTo>
                  <a:lnTo>
                    <a:pt x="115658" y="19749"/>
                  </a:lnTo>
                  <a:lnTo>
                    <a:pt x="77326" y="42686"/>
                  </a:lnTo>
                  <a:lnTo>
                    <a:pt x="45354" y="72776"/>
                  </a:lnTo>
                  <a:lnTo>
                    <a:pt x="20983" y="108852"/>
                  </a:lnTo>
                  <a:lnTo>
                    <a:pt x="5452" y="149748"/>
                  </a:lnTo>
                  <a:lnTo>
                    <a:pt x="0" y="194297"/>
                  </a:lnTo>
                  <a:lnTo>
                    <a:pt x="0" y="549414"/>
                  </a:lnTo>
                  <a:lnTo>
                    <a:pt x="5452" y="593963"/>
                  </a:lnTo>
                  <a:lnTo>
                    <a:pt x="20983" y="634859"/>
                  </a:lnTo>
                  <a:lnTo>
                    <a:pt x="45354" y="670935"/>
                  </a:lnTo>
                  <a:lnTo>
                    <a:pt x="77326" y="701025"/>
                  </a:lnTo>
                  <a:lnTo>
                    <a:pt x="115658" y="723962"/>
                  </a:lnTo>
                  <a:lnTo>
                    <a:pt x="159113" y="738580"/>
                  </a:lnTo>
                  <a:lnTo>
                    <a:pt x="206451" y="743712"/>
                  </a:lnTo>
                  <a:lnTo>
                    <a:pt x="2135720" y="743712"/>
                  </a:lnTo>
                  <a:lnTo>
                    <a:pt x="2183058" y="738580"/>
                  </a:lnTo>
                  <a:lnTo>
                    <a:pt x="2226513" y="723962"/>
                  </a:lnTo>
                  <a:lnTo>
                    <a:pt x="2264845" y="701025"/>
                  </a:lnTo>
                  <a:lnTo>
                    <a:pt x="2296817" y="670935"/>
                  </a:lnTo>
                  <a:lnTo>
                    <a:pt x="2321188" y="634859"/>
                  </a:lnTo>
                  <a:lnTo>
                    <a:pt x="2336719" y="593963"/>
                  </a:lnTo>
                  <a:lnTo>
                    <a:pt x="2342172" y="549414"/>
                  </a:lnTo>
                  <a:lnTo>
                    <a:pt x="2342172" y="194297"/>
                  </a:lnTo>
                  <a:lnTo>
                    <a:pt x="2336719" y="149748"/>
                  </a:lnTo>
                  <a:lnTo>
                    <a:pt x="2321188" y="108852"/>
                  </a:lnTo>
                  <a:lnTo>
                    <a:pt x="2296817" y="72776"/>
                  </a:lnTo>
                  <a:lnTo>
                    <a:pt x="2264845" y="42686"/>
                  </a:lnTo>
                  <a:lnTo>
                    <a:pt x="2226513" y="19749"/>
                  </a:lnTo>
                  <a:lnTo>
                    <a:pt x="2183058" y="5131"/>
                  </a:lnTo>
                  <a:lnTo>
                    <a:pt x="2135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2" name="object 32"/>
            <p:cNvSpPr/>
            <p:nvPr/>
          </p:nvSpPr>
          <p:spPr>
            <a:xfrm>
              <a:off x="8381612" y="2620336"/>
              <a:ext cx="2342515" cy="744220"/>
            </a:xfrm>
            <a:custGeom>
              <a:avLst/>
              <a:gdLst/>
              <a:ahLst/>
              <a:cxnLst/>
              <a:rect l="l" t="t" r="r" b="b"/>
              <a:pathLst>
                <a:path w="2342515" h="744220">
                  <a:moveTo>
                    <a:pt x="2135720" y="743712"/>
                  </a:moveTo>
                  <a:lnTo>
                    <a:pt x="206451" y="743712"/>
                  </a:lnTo>
                  <a:lnTo>
                    <a:pt x="159113" y="738580"/>
                  </a:lnTo>
                  <a:lnTo>
                    <a:pt x="115658" y="723962"/>
                  </a:lnTo>
                  <a:lnTo>
                    <a:pt x="77326" y="701025"/>
                  </a:lnTo>
                  <a:lnTo>
                    <a:pt x="45354" y="670935"/>
                  </a:lnTo>
                  <a:lnTo>
                    <a:pt x="20983" y="634859"/>
                  </a:lnTo>
                  <a:lnTo>
                    <a:pt x="5452" y="593963"/>
                  </a:lnTo>
                  <a:lnTo>
                    <a:pt x="0" y="549414"/>
                  </a:lnTo>
                  <a:lnTo>
                    <a:pt x="0" y="194297"/>
                  </a:lnTo>
                  <a:lnTo>
                    <a:pt x="5452" y="149748"/>
                  </a:lnTo>
                  <a:lnTo>
                    <a:pt x="20983" y="108852"/>
                  </a:lnTo>
                  <a:lnTo>
                    <a:pt x="45354" y="72776"/>
                  </a:lnTo>
                  <a:lnTo>
                    <a:pt x="77326" y="42686"/>
                  </a:lnTo>
                  <a:lnTo>
                    <a:pt x="115658" y="19749"/>
                  </a:lnTo>
                  <a:lnTo>
                    <a:pt x="159113" y="5131"/>
                  </a:lnTo>
                  <a:lnTo>
                    <a:pt x="206451" y="0"/>
                  </a:lnTo>
                  <a:lnTo>
                    <a:pt x="2135720" y="0"/>
                  </a:lnTo>
                  <a:lnTo>
                    <a:pt x="2183058" y="5131"/>
                  </a:lnTo>
                  <a:lnTo>
                    <a:pt x="2226513" y="19749"/>
                  </a:lnTo>
                  <a:lnTo>
                    <a:pt x="2264845" y="42686"/>
                  </a:lnTo>
                  <a:lnTo>
                    <a:pt x="2296817" y="72776"/>
                  </a:lnTo>
                  <a:lnTo>
                    <a:pt x="2321188" y="108852"/>
                  </a:lnTo>
                  <a:lnTo>
                    <a:pt x="2336719" y="149748"/>
                  </a:lnTo>
                  <a:lnTo>
                    <a:pt x="2342172" y="194297"/>
                  </a:lnTo>
                  <a:lnTo>
                    <a:pt x="2342172" y="549414"/>
                  </a:lnTo>
                  <a:lnTo>
                    <a:pt x="2336719" y="593963"/>
                  </a:lnTo>
                  <a:lnTo>
                    <a:pt x="2321188" y="634859"/>
                  </a:lnTo>
                  <a:lnTo>
                    <a:pt x="2296817" y="670935"/>
                  </a:lnTo>
                  <a:lnTo>
                    <a:pt x="2264845" y="701025"/>
                  </a:lnTo>
                  <a:lnTo>
                    <a:pt x="2226513" y="723962"/>
                  </a:lnTo>
                  <a:lnTo>
                    <a:pt x="2183058" y="738580"/>
                  </a:lnTo>
                  <a:lnTo>
                    <a:pt x="2135720" y="743712"/>
                  </a:lnTo>
                  <a:close/>
                </a:path>
              </a:pathLst>
            </a:custGeom>
            <a:ln w="25400">
              <a:solidFill>
                <a:srgbClr val="1E9B38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9000247" y="2735286"/>
            <a:ext cx="1362953" cy="4984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-635" algn="ctr">
              <a:lnSpc>
                <a:spcPts val="1200"/>
              </a:lnSpc>
              <a:spcBef>
                <a:spcPts val="240"/>
              </a:spcBef>
            </a:pPr>
            <a:r>
              <a:rPr sz="1100" b="1" spc="-15" dirty="0">
                <a:solidFill>
                  <a:srgbClr val="1E9B38"/>
                </a:solidFill>
                <a:latin typeface="Brandon Grotesque Bold"/>
                <a:cs typeface="Brandon Grotesque Bold"/>
              </a:rPr>
              <a:t>MECHANICS </a:t>
            </a:r>
            <a:r>
              <a:rPr sz="1100" b="1" spc="-10" dirty="0">
                <a:solidFill>
                  <a:srgbClr val="1E9B38"/>
                </a:solidFill>
                <a:latin typeface="Brandon Grotesque Bold"/>
                <a:cs typeface="Brandon Grotesque Bold"/>
              </a:rPr>
              <a:t>OF </a:t>
            </a:r>
            <a:r>
              <a:rPr sz="1100" b="1" spc="-260" dirty="0">
                <a:solidFill>
                  <a:srgbClr val="1E9B38"/>
                </a:solidFill>
                <a:latin typeface="Brandon Grotesque Bold"/>
                <a:cs typeface="Brandon Grotesque Bold"/>
              </a:rPr>
              <a:t> </a:t>
            </a:r>
            <a:r>
              <a:rPr sz="1100" b="1" spc="-15" dirty="0">
                <a:solidFill>
                  <a:srgbClr val="1E9B38"/>
                </a:solidFill>
                <a:latin typeface="Brandon Grotesque Bold"/>
                <a:cs typeface="Brandon Grotesque Bold"/>
              </a:rPr>
              <a:t>M</a:t>
            </a:r>
            <a:r>
              <a:rPr sz="1100" b="1" spc="-50" dirty="0">
                <a:solidFill>
                  <a:srgbClr val="1E9B38"/>
                </a:solidFill>
                <a:latin typeface="Brandon Grotesque Bold"/>
                <a:cs typeface="Brandon Grotesque Bold"/>
              </a:rPr>
              <a:t>A</a:t>
            </a:r>
            <a:r>
              <a:rPr sz="1100" b="1" spc="-10" dirty="0">
                <a:solidFill>
                  <a:srgbClr val="1E9B38"/>
                </a:solidFill>
                <a:latin typeface="Brandon Grotesque Bold"/>
                <a:cs typeface="Brandon Grotesque Bold"/>
              </a:rPr>
              <a:t>TERIAL</a:t>
            </a:r>
            <a:r>
              <a:rPr sz="1100" b="1" spc="-30" dirty="0">
                <a:solidFill>
                  <a:srgbClr val="1E9B38"/>
                </a:solidFill>
                <a:latin typeface="Brandon Grotesque Bold"/>
                <a:cs typeface="Brandon Grotesque Bold"/>
              </a:rPr>
              <a:t>S</a:t>
            </a:r>
            <a:r>
              <a:rPr sz="1100" b="1" spc="-10" dirty="0">
                <a:solidFill>
                  <a:srgbClr val="1E9B38"/>
                </a:solidFill>
                <a:latin typeface="Brandon Grotesque Bold"/>
                <a:cs typeface="Brandon Grotesque Bold"/>
              </a:rPr>
              <a:t> </a:t>
            </a:r>
            <a:r>
              <a:rPr sz="1100" b="1" spc="-5" dirty="0">
                <a:solidFill>
                  <a:srgbClr val="1E9B38"/>
                </a:solidFill>
                <a:latin typeface="Brandon Grotesque Bold"/>
                <a:cs typeface="Brandon Grotesque Bold"/>
              </a:rPr>
              <a:t>AND  </a:t>
            </a:r>
            <a:r>
              <a:rPr sz="1100" b="1" spc="-10" dirty="0">
                <a:solidFill>
                  <a:srgbClr val="1E9B38"/>
                </a:solidFill>
                <a:latin typeface="Brandon Grotesque Bold"/>
                <a:cs typeface="Brandon Grotesque Bold"/>
              </a:rPr>
              <a:t>STRUCTURES</a:t>
            </a:r>
            <a:endParaRPr sz="1100" dirty="0">
              <a:latin typeface="Brandon Grotesque Bold"/>
              <a:cs typeface="Brandon Grotesque Bold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7423569" y="1461190"/>
            <a:ext cx="2367915" cy="1714500"/>
            <a:chOff x="7423569" y="1461190"/>
            <a:chExt cx="2367915" cy="1714500"/>
          </a:xfrm>
        </p:grpSpPr>
        <p:sp>
          <p:nvSpPr>
            <p:cNvPr id="35" name="object 35"/>
            <p:cNvSpPr/>
            <p:nvPr/>
          </p:nvSpPr>
          <p:spPr>
            <a:xfrm>
              <a:off x="7991125" y="2407166"/>
              <a:ext cx="755650" cy="755650"/>
            </a:xfrm>
            <a:custGeom>
              <a:avLst/>
              <a:gdLst/>
              <a:ahLst/>
              <a:cxnLst/>
              <a:rect l="l" t="t" r="r" b="b"/>
              <a:pathLst>
                <a:path w="755650" h="755650">
                  <a:moveTo>
                    <a:pt x="377786" y="0"/>
                  </a:moveTo>
                  <a:lnTo>
                    <a:pt x="330397" y="2943"/>
                  </a:lnTo>
                  <a:lnTo>
                    <a:pt x="284765" y="11538"/>
                  </a:lnTo>
                  <a:lnTo>
                    <a:pt x="241243" y="25430"/>
                  </a:lnTo>
                  <a:lnTo>
                    <a:pt x="200186" y="44266"/>
                  </a:lnTo>
                  <a:lnTo>
                    <a:pt x="161948" y="67690"/>
                  </a:lnTo>
                  <a:lnTo>
                    <a:pt x="126882" y="95349"/>
                  </a:lnTo>
                  <a:lnTo>
                    <a:pt x="95343" y="126889"/>
                  </a:lnTo>
                  <a:lnTo>
                    <a:pt x="67686" y="161956"/>
                  </a:lnTo>
                  <a:lnTo>
                    <a:pt x="44263" y="200196"/>
                  </a:lnTo>
                  <a:lnTo>
                    <a:pt x="25429" y="241254"/>
                  </a:lnTo>
                  <a:lnTo>
                    <a:pt x="11537" y="284777"/>
                  </a:lnTo>
                  <a:lnTo>
                    <a:pt x="2943" y="330410"/>
                  </a:lnTo>
                  <a:lnTo>
                    <a:pt x="0" y="377799"/>
                  </a:lnTo>
                  <a:lnTo>
                    <a:pt x="2943" y="425188"/>
                  </a:lnTo>
                  <a:lnTo>
                    <a:pt x="11537" y="470821"/>
                  </a:lnTo>
                  <a:lnTo>
                    <a:pt x="25429" y="514343"/>
                  </a:lnTo>
                  <a:lnTo>
                    <a:pt x="44263" y="555400"/>
                  </a:lnTo>
                  <a:lnTo>
                    <a:pt x="67686" y="593638"/>
                  </a:lnTo>
                  <a:lnTo>
                    <a:pt x="95343" y="628703"/>
                  </a:lnTo>
                  <a:lnTo>
                    <a:pt x="126882" y="660242"/>
                  </a:lnTo>
                  <a:lnTo>
                    <a:pt x="161948" y="687900"/>
                  </a:lnTo>
                  <a:lnTo>
                    <a:pt x="200186" y="711323"/>
                  </a:lnTo>
                  <a:lnTo>
                    <a:pt x="241243" y="730157"/>
                  </a:lnTo>
                  <a:lnTo>
                    <a:pt x="284765" y="744048"/>
                  </a:lnTo>
                  <a:lnTo>
                    <a:pt x="330397" y="752643"/>
                  </a:lnTo>
                  <a:lnTo>
                    <a:pt x="377786" y="755586"/>
                  </a:lnTo>
                  <a:lnTo>
                    <a:pt x="425176" y="752643"/>
                  </a:lnTo>
                  <a:lnTo>
                    <a:pt x="470808" y="744048"/>
                  </a:lnTo>
                  <a:lnTo>
                    <a:pt x="514330" y="730157"/>
                  </a:lnTo>
                  <a:lnTo>
                    <a:pt x="555387" y="711323"/>
                  </a:lnTo>
                  <a:lnTo>
                    <a:pt x="593625" y="687900"/>
                  </a:lnTo>
                  <a:lnTo>
                    <a:pt x="628691" y="660242"/>
                  </a:lnTo>
                  <a:lnTo>
                    <a:pt x="660229" y="628703"/>
                  </a:lnTo>
                  <a:lnTo>
                    <a:pt x="687887" y="593638"/>
                  </a:lnTo>
                  <a:lnTo>
                    <a:pt x="711310" y="555400"/>
                  </a:lnTo>
                  <a:lnTo>
                    <a:pt x="730144" y="514343"/>
                  </a:lnTo>
                  <a:lnTo>
                    <a:pt x="744035" y="470821"/>
                  </a:lnTo>
                  <a:lnTo>
                    <a:pt x="752630" y="425188"/>
                  </a:lnTo>
                  <a:lnTo>
                    <a:pt x="755573" y="377799"/>
                  </a:lnTo>
                  <a:lnTo>
                    <a:pt x="752630" y="330410"/>
                  </a:lnTo>
                  <a:lnTo>
                    <a:pt x="744035" y="284777"/>
                  </a:lnTo>
                  <a:lnTo>
                    <a:pt x="730144" y="241254"/>
                  </a:lnTo>
                  <a:lnTo>
                    <a:pt x="711310" y="200196"/>
                  </a:lnTo>
                  <a:lnTo>
                    <a:pt x="687887" y="161956"/>
                  </a:lnTo>
                  <a:lnTo>
                    <a:pt x="660229" y="126889"/>
                  </a:lnTo>
                  <a:lnTo>
                    <a:pt x="628691" y="95349"/>
                  </a:lnTo>
                  <a:lnTo>
                    <a:pt x="593625" y="67690"/>
                  </a:lnTo>
                  <a:lnTo>
                    <a:pt x="555387" y="44266"/>
                  </a:lnTo>
                  <a:lnTo>
                    <a:pt x="514330" y="25430"/>
                  </a:lnTo>
                  <a:lnTo>
                    <a:pt x="470808" y="11538"/>
                  </a:lnTo>
                  <a:lnTo>
                    <a:pt x="425176" y="2943"/>
                  </a:lnTo>
                  <a:lnTo>
                    <a:pt x="3777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36" name="object 3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32348" y="2548399"/>
              <a:ext cx="473127" cy="473127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7991125" y="2407166"/>
              <a:ext cx="755650" cy="755650"/>
            </a:xfrm>
            <a:custGeom>
              <a:avLst/>
              <a:gdLst/>
              <a:ahLst/>
              <a:cxnLst/>
              <a:rect l="l" t="t" r="r" b="b"/>
              <a:pathLst>
                <a:path w="755650" h="755650">
                  <a:moveTo>
                    <a:pt x="377786" y="755586"/>
                  </a:moveTo>
                  <a:lnTo>
                    <a:pt x="425176" y="752643"/>
                  </a:lnTo>
                  <a:lnTo>
                    <a:pt x="470808" y="744048"/>
                  </a:lnTo>
                  <a:lnTo>
                    <a:pt x="514330" y="730157"/>
                  </a:lnTo>
                  <a:lnTo>
                    <a:pt x="555387" y="711323"/>
                  </a:lnTo>
                  <a:lnTo>
                    <a:pt x="593625" y="687900"/>
                  </a:lnTo>
                  <a:lnTo>
                    <a:pt x="628691" y="660242"/>
                  </a:lnTo>
                  <a:lnTo>
                    <a:pt x="660229" y="628703"/>
                  </a:lnTo>
                  <a:lnTo>
                    <a:pt x="687887" y="593638"/>
                  </a:lnTo>
                  <a:lnTo>
                    <a:pt x="711310" y="555400"/>
                  </a:lnTo>
                  <a:lnTo>
                    <a:pt x="730144" y="514343"/>
                  </a:lnTo>
                  <a:lnTo>
                    <a:pt x="744035" y="470821"/>
                  </a:lnTo>
                  <a:lnTo>
                    <a:pt x="752630" y="425188"/>
                  </a:lnTo>
                  <a:lnTo>
                    <a:pt x="755573" y="377799"/>
                  </a:lnTo>
                  <a:lnTo>
                    <a:pt x="752630" y="330410"/>
                  </a:lnTo>
                  <a:lnTo>
                    <a:pt x="744035" y="284777"/>
                  </a:lnTo>
                  <a:lnTo>
                    <a:pt x="730144" y="241254"/>
                  </a:lnTo>
                  <a:lnTo>
                    <a:pt x="711310" y="200196"/>
                  </a:lnTo>
                  <a:lnTo>
                    <a:pt x="687887" y="161956"/>
                  </a:lnTo>
                  <a:lnTo>
                    <a:pt x="660229" y="126889"/>
                  </a:lnTo>
                  <a:lnTo>
                    <a:pt x="628691" y="95349"/>
                  </a:lnTo>
                  <a:lnTo>
                    <a:pt x="593625" y="67690"/>
                  </a:lnTo>
                  <a:lnTo>
                    <a:pt x="555387" y="44266"/>
                  </a:lnTo>
                  <a:lnTo>
                    <a:pt x="514330" y="25430"/>
                  </a:lnTo>
                  <a:lnTo>
                    <a:pt x="470808" y="11538"/>
                  </a:lnTo>
                  <a:lnTo>
                    <a:pt x="425176" y="2943"/>
                  </a:lnTo>
                  <a:lnTo>
                    <a:pt x="377786" y="0"/>
                  </a:lnTo>
                  <a:lnTo>
                    <a:pt x="330397" y="2943"/>
                  </a:lnTo>
                  <a:lnTo>
                    <a:pt x="284765" y="11538"/>
                  </a:lnTo>
                  <a:lnTo>
                    <a:pt x="241243" y="25430"/>
                  </a:lnTo>
                  <a:lnTo>
                    <a:pt x="200186" y="44266"/>
                  </a:lnTo>
                  <a:lnTo>
                    <a:pt x="161948" y="67690"/>
                  </a:lnTo>
                  <a:lnTo>
                    <a:pt x="126882" y="95349"/>
                  </a:lnTo>
                  <a:lnTo>
                    <a:pt x="95343" y="126889"/>
                  </a:lnTo>
                  <a:lnTo>
                    <a:pt x="67686" y="161956"/>
                  </a:lnTo>
                  <a:lnTo>
                    <a:pt x="44263" y="200196"/>
                  </a:lnTo>
                  <a:lnTo>
                    <a:pt x="25429" y="241254"/>
                  </a:lnTo>
                  <a:lnTo>
                    <a:pt x="11537" y="284777"/>
                  </a:lnTo>
                  <a:lnTo>
                    <a:pt x="2943" y="330410"/>
                  </a:lnTo>
                  <a:lnTo>
                    <a:pt x="0" y="377799"/>
                  </a:lnTo>
                  <a:lnTo>
                    <a:pt x="2943" y="425188"/>
                  </a:lnTo>
                  <a:lnTo>
                    <a:pt x="11537" y="470821"/>
                  </a:lnTo>
                  <a:lnTo>
                    <a:pt x="25429" y="514343"/>
                  </a:lnTo>
                  <a:lnTo>
                    <a:pt x="44263" y="555400"/>
                  </a:lnTo>
                  <a:lnTo>
                    <a:pt x="67686" y="593638"/>
                  </a:lnTo>
                  <a:lnTo>
                    <a:pt x="95343" y="628703"/>
                  </a:lnTo>
                  <a:lnTo>
                    <a:pt x="126882" y="660242"/>
                  </a:lnTo>
                  <a:lnTo>
                    <a:pt x="161948" y="687900"/>
                  </a:lnTo>
                  <a:lnTo>
                    <a:pt x="200186" y="711323"/>
                  </a:lnTo>
                  <a:lnTo>
                    <a:pt x="241243" y="730157"/>
                  </a:lnTo>
                  <a:lnTo>
                    <a:pt x="284765" y="744048"/>
                  </a:lnTo>
                  <a:lnTo>
                    <a:pt x="330397" y="752643"/>
                  </a:lnTo>
                  <a:lnTo>
                    <a:pt x="377786" y="755586"/>
                  </a:lnTo>
                  <a:close/>
                </a:path>
              </a:pathLst>
            </a:custGeom>
            <a:ln w="25400">
              <a:solidFill>
                <a:srgbClr val="1E9B38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8" name="object 38"/>
            <p:cNvSpPr/>
            <p:nvPr/>
          </p:nvSpPr>
          <p:spPr>
            <a:xfrm>
              <a:off x="7436269" y="1473890"/>
              <a:ext cx="2342515" cy="744220"/>
            </a:xfrm>
            <a:custGeom>
              <a:avLst/>
              <a:gdLst/>
              <a:ahLst/>
              <a:cxnLst/>
              <a:rect l="l" t="t" r="r" b="b"/>
              <a:pathLst>
                <a:path w="2342515" h="744219">
                  <a:moveTo>
                    <a:pt x="2135720" y="0"/>
                  </a:moveTo>
                  <a:lnTo>
                    <a:pt x="206451" y="0"/>
                  </a:lnTo>
                  <a:lnTo>
                    <a:pt x="159113" y="5131"/>
                  </a:lnTo>
                  <a:lnTo>
                    <a:pt x="115658" y="19749"/>
                  </a:lnTo>
                  <a:lnTo>
                    <a:pt x="77326" y="42686"/>
                  </a:lnTo>
                  <a:lnTo>
                    <a:pt x="45354" y="72776"/>
                  </a:lnTo>
                  <a:lnTo>
                    <a:pt x="20983" y="108852"/>
                  </a:lnTo>
                  <a:lnTo>
                    <a:pt x="5452" y="149748"/>
                  </a:lnTo>
                  <a:lnTo>
                    <a:pt x="0" y="194297"/>
                  </a:lnTo>
                  <a:lnTo>
                    <a:pt x="0" y="549414"/>
                  </a:lnTo>
                  <a:lnTo>
                    <a:pt x="5452" y="593963"/>
                  </a:lnTo>
                  <a:lnTo>
                    <a:pt x="20983" y="634859"/>
                  </a:lnTo>
                  <a:lnTo>
                    <a:pt x="45354" y="670935"/>
                  </a:lnTo>
                  <a:lnTo>
                    <a:pt x="77326" y="701025"/>
                  </a:lnTo>
                  <a:lnTo>
                    <a:pt x="115658" y="723962"/>
                  </a:lnTo>
                  <a:lnTo>
                    <a:pt x="159113" y="738580"/>
                  </a:lnTo>
                  <a:lnTo>
                    <a:pt x="206451" y="743712"/>
                  </a:lnTo>
                  <a:lnTo>
                    <a:pt x="2135720" y="743712"/>
                  </a:lnTo>
                  <a:lnTo>
                    <a:pt x="2183058" y="738580"/>
                  </a:lnTo>
                  <a:lnTo>
                    <a:pt x="2226513" y="723962"/>
                  </a:lnTo>
                  <a:lnTo>
                    <a:pt x="2264845" y="701025"/>
                  </a:lnTo>
                  <a:lnTo>
                    <a:pt x="2296817" y="670935"/>
                  </a:lnTo>
                  <a:lnTo>
                    <a:pt x="2321188" y="634859"/>
                  </a:lnTo>
                  <a:lnTo>
                    <a:pt x="2336719" y="593963"/>
                  </a:lnTo>
                  <a:lnTo>
                    <a:pt x="2342172" y="549414"/>
                  </a:lnTo>
                  <a:lnTo>
                    <a:pt x="2342172" y="194297"/>
                  </a:lnTo>
                  <a:lnTo>
                    <a:pt x="2336719" y="149748"/>
                  </a:lnTo>
                  <a:lnTo>
                    <a:pt x="2321188" y="108852"/>
                  </a:lnTo>
                  <a:lnTo>
                    <a:pt x="2296817" y="72776"/>
                  </a:lnTo>
                  <a:lnTo>
                    <a:pt x="2264845" y="42686"/>
                  </a:lnTo>
                  <a:lnTo>
                    <a:pt x="2226513" y="19749"/>
                  </a:lnTo>
                  <a:lnTo>
                    <a:pt x="2183058" y="5131"/>
                  </a:lnTo>
                  <a:lnTo>
                    <a:pt x="2135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9" name="object 39"/>
            <p:cNvSpPr/>
            <p:nvPr/>
          </p:nvSpPr>
          <p:spPr>
            <a:xfrm>
              <a:off x="7436269" y="1473890"/>
              <a:ext cx="2342515" cy="744220"/>
            </a:xfrm>
            <a:custGeom>
              <a:avLst/>
              <a:gdLst/>
              <a:ahLst/>
              <a:cxnLst/>
              <a:rect l="l" t="t" r="r" b="b"/>
              <a:pathLst>
                <a:path w="2342515" h="744219">
                  <a:moveTo>
                    <a:pt x="2135720" y="743712"/>
                  </a:moveTo>
                  <a:lnTo>
                    <a:pt x="206451" y="743712"/>
                  </a:lnTo>
                  <a:lnTo>
                    <a:pt x="159113" y="738580"/>
                  </a:lnTo>
                  <a:lnTo>
                    <a:pt x="115658" y="723962"/>
                  </a:lnTo>
                  <a:lnTo>
                    <a:pt x="77326" y="701025"/>
                  </a:lnTo>
                  <a:lnTo>
                    <a:pt x="45354" y="670935"/>
                  </a:lnTo>
                  <a:lnTo>
                    <a:pt x="20983" y="634859"/>
                  </a:lnTo>
                  <a:lnTo>
                    <a:pt x="5452" y="593963"/>
                  </a:lnTo>
                  <a:lnTo>
                    <a:pt x="0" y="549414"/>
                  </a:lnTo>
                  <a:lnTo>
                    <a:pt x="0" y="194297"/>
                  </a:lnTo>
                  <a:lnTo>
                    <a:pt x="5452" y="149748"/>
                  </a:lnTo>
                  <a:lnTo>
                    <a:pt x="20983" y="108852"/>
                  </a:lnTo>
                  <a:lnTo>
                    <a:pt x="45354" y="72776"/>
                  </a:lnTo>
                  <a:lnTo>
                    <a:pt x="77326" y="42686"/>
                  </a:lnTo>
                  <a:lnTo>
                    <a:pt x="115658" y="19749"/>
                  </a:lnTo>
                  <a:lnTo>
                    <a:pt x="159113" y="5131"/>
                  </a:lnTo>
                  <a:lnTo>
                    <a:pt x="206451" y="0"/>
                  </a:lnTo>
                  <a:lnTo>
                    <a:pt x="2135720" y="0"/>
                  </a:lnTo>
                  <a:lnTo>
                    <a:pt x="2183058" y="5131"/>
                  </a:lnTo>
                  <a:lnTo>
                    <a:pt x="2226513" y="19749"/>
                  </a:lnTo>
                  <a:lnTo>
                    <a:pt x="2264845" y="42686"/>
                  </a:lnTo>
                  <a:lnTo>
                    <a:pt x="2296817" y="72776"/>
                  </a:lnTo>
                  <a:lnTo>
                    <a:pt x="2321188" y="108852"/>
                  </a:lnTo>
                  <a:lnTo>
                    <a:pt x="2336719" y="149748"/>
                  </a:lnTo>
                  <a:lnTo>
                    <a:pt x="2342172" y="194297"/>
                  </a:lnTo>
                  <a:lnTo>
                    <a:pt x="2342172" y="549414"/>
                  </a:lnTo>
                  <a:lnTo>
                    <a:pt x="2336719" y="593963"/>
                  </a:lnTo>
                  <a:lnTo>
                    <a:pt x="2321188" y="634859"/>
                  </a:lnTo>
                  <a:lnTo>
                    <a:pt x="2296817" y="670935"/>
                  </a:lnTo>
                  <a:lnTo>
                    <a:pt x="2264845" y="701025"/>
                  </a:lnTo>
                  <a:lnTo>
                    <a:pt x="2226513" y="723962"/>
                  </a:lnTo>
                  <a:lnTo>
                    <a:pt x="2183058" y="738580"/>
                  </a:lnTo>
                  <a:lnTo>
                    <a:pt x="2135720" y="743712"/>
                  </a:lnTo>
                  <a:close/>
                </a:path>
              </a:pathLst>
            </a:custGeom>
            <a:ln w="25400">
              <a:solidFill>
                <a:srgbClr val="755E97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8117275" y="1666040"/>
            <a:ext cx="1006475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83820">
              <a:lnSpc>
                <a:spcPts val="1200"/>
              </a:lnSpc>
              <a:spcBef>
                <a:spcPts val="240"/>
              </a:spcBef>
            </a:pPr>
            <a:r>
              <a:rPr sz="1100" b="1" spc="-15" dirty="0">
                <a:solidFill>
                  <a:srgbClr val="755E97"/>
                </a:solidFill>
                <a:latin typeface="Brandon Grotesque Bold"/>
                <a:cs typeface="Brandon Grotesque Bold"/>
              </a:rPr>
              <a:t>HYDRAULIC </a:t>
            </a:r>
            <a:r>
              <a:rPr sz="1100" b="1" spc="-10" dirty="0">
                <a:solidFill>
                  <a:srgbClr val="755E97"/>
                </a:solidFill>
                <a:latin typeface="Brandon Grotesque Bold"/>
                <a:cs typeface="Brandon Grotesque Bold"/>
              </a:rPr>
              <a:t> ENGINEERING</a:t>
            </a:r>
            <a:endParaRPr sz="1100" dirty="0">
              <a:latin typeface="Brandon Grotesque Bold"/>
              <a:cs typeface="Brandon Grotesque Bold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2788304" y="1248021"/>
            <a:ext cx="5026025" cy="977900"/>
            <a:chOff x="2788304" y="1248021"/>
            <a:chExt cx="5026025" cy="977900"/>
          </a:xfrm>
        </p:grpSpPr>
        <p:sp>
          <p:nvSpPr>
            <p:cNvPr id="42" name="object 42"/>
            <p:cNvSpPr/>
            <p:nvPr/>
          </p:nvSpPr>
          <p:spPr>
            <a:xfrm>
              <a:off x="7045779" y="1260721"/>
              <a:ext cx="755650" cy="755650"/>
            </a:xfrm>
            <a:custGeom>
              <a:avLst/>
              <a:gdLst/>
              <a:ahLst/>
              <a:cxnLst/>
              <a:rect l="l" t="t" r="r" b="b"/>
              <a:pathLst>
                <a:path w="755650" h="755650">
                  <a:moveTo>
                    <a:pt x="377786" y="0"/>
                  </a:moveTo>
                  <a:lnTo>
                    <a:pt x="330397" y="2943"/>
                  </a:lnTo>
                  <a:lnTo>
                    <a:pt x="284765" y="11538"/>
                  </a:lnTo>
                  <a:lnTo>
                    <a:pt x="241243" y="25430"/>
                  </a:lnTo>
                  <a:lnTo>
                    <a:pt x="200186" y="44266"/>
                  </a:lnTo>
                  <a:lnTo>
                    <a:pt x="161948" y="67690"/>
                  </a:lnTo>
                  <a:lnTo>
                    <a:pt x="126882" y="95349"/>
                  </a:lnTo>
                  <a:lnTo>
                    <a:pt x="95343" y="126889"/>
                  </a:lnTo>
                  <a:lnTo>
                    <a:pt x="67686" y="161956"/>
                  </a:lnTo>
                  <a:lnTo>
                    <a:pt x="44263" y="200196"/>
                  </a:lnTo>
                  <a:lnTo>
                    <a:pt x="25429" y="241254"/>
                  </a:lnTo>
                  <a:lnTo>
                    <a:pt x="11537" y="284777"/>
                  </a:lnTo>
                  <a:lnTo>
                    <a:pt x="2943" y="330410"/>
                  </a:lnTo>
                  <a:lnTo>
                    <a:pt x="0" y="377799"/>
                  </a:lnTo>
                  <a:lnTo>
                    <a:pt x="2943" y="425188"/>
                  </a:lnTo>
                  <a:lnTo>
                    <a:pt x="11537" y="470821"/>
                  </a:lnTo>
                  <a:lnTo>
                    <a:pt x="25429" y="514343"/>
                  </a:lnTo>
                  <a:lnTo>
                    <a:pt x="44263" y="555400"/>
                  </a:lnTo>
                  <a:lnTo>
                    <a:pt x="67686" y="593638"/>
                  </a:lnTo>
                  <a:lnTo>
                    <a:pt x="95343" y="628703"/>
                  </a:lnTo>
                  <a:lnTo>
                    <a:pt x="126882" y="660242"/>
                  </a:lnTo>
                  <a:lnTo>
                    <a:pt x="161948" y="687900"/>
                  </a:lnTo>
                  <a:lnTo>
                    <a:pt x="200186" y="711323"/>
                  </a:lnTo>
                  <a:lnTo>
                    <a:pt x="241243" y="730157"/>
                  </a:lnTo>
                  <a:lnTo>
                    <a:pt x="284765" y="744048"/>
                  </a:lnTo>
                  <a:lnTo>
                    <a:pt x="330397" y="752643"/>
                  </a:lnTo>
                  <a:lnTo>
                    <a:pt x="377786" y="755586"/>
                  </a:lnTo>
                  <a:lnTo>
                    <a:pt x="425176" y="752643"/>
                  </a:lnTo>
                  <a:lnTo>
                    <a:pt x="470808" y="744048"/>
                  </a:lnTo>
                  <a:lnTo>
                    <a:pt x="514330" y="730157"/>
                  </a:lnTo>
                  <a:lnTo>
                    <a:pt x="555387" y="711323"/>
                  </a:lnTo>
                  <a:lnTo>
                    <a:pt x="593625" y="687900"/>
                  </a:lnTo>
                  <a:lnTo>
                    <a:pt x="628691" y="660242"/>
                  </a:lnTo>
                  <a:lnTo>
                    <a:pt x="660229" y="628703"/>
                  </a:lnTo>
                  <a:lnTo>
                    <a:pt x="687887" y="593638"/>
                  </a:lnTo>
                  <a:lnTo>
                    <a:pt x="711310" y="555400"/>
                  </a:lnTo>
                  <a:lnTo>
                    <a:pt x="730144" y="514343"/>
                  </a:lnTo>
                  <a:lnTo>
                    <a:pt x="744035" y="470821"/>
                  </a:lnTo>
                  <a:lnTo>
                    <a:pt x="752630" y="425188"/>
                  </a:lnTo>
                  <a:lnTo>
                    <a:pt x="755573" y="377799"/>
                  </a:lnTo>
                  <a:lnTo>
                    <a:pt x="752630" y="330410"/>
                  </a:lnTo>
                  <a:lnTo>
                    <a:pt x="744035" y="284777"/>
                  </a:lnTo>
                  <a:lnTo>
                    <a:pt x="730144" y="241254"/>
                  </a:lnTo>
                  <a:lnTo>
                    <a:pt x="711310" y="200196"/>
                  </a:lnTo>
                  <a:lnTo>
                    <a:pt x="687887" y="161956"/>
                  </a:lnTo>
                  <a:lnTo>
                    <a:pt x="660229" y="126889"/>
                  </a:lnTo>
                  <a:lnTo>
                    <a:pt x="628691" y="95349"/>
                  </a:lnTo>
                  <a:lnTo>
                    <a:pt x="593625" y="67690"/>
                  </a:lnTo>
                  <a:lnTo>
                    <a:pt x="555387" y="44266"/>
                  </a:lnTo>
                  <a:lnTo>
                    <a:pt x="514330" y="25430"/>
                  </a:lnTo>
                  <a:lnTo>
                    <a:pt x="470808" y="11538"/>
                  </a:lnTo>
                  <a:lnTo>
                    <a:pt x="425176" y="2943"/>
                  </a:lnTo>
                  <a:lnTo>
                    <a:pt x="3777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3" name="object 4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87002" y="1401953"/>
              <a:ext cx="473127" cy="473127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7045779" y="1260721"/>
              <a:ext cx="755650" cy="755650"/>
            </a:xfrm>
            <a:custGeom>
              <a:avLst/>
              <a:gdLst/>
              <a:ahLst/>
              <a:cxnLst/>
              <a:rect l="l" t="t" r="r" b="b"/>
              <a:pathLst>
                <a:path w="755650" h="755650">
                  <a:moveTo>
                    <a:pt x="377786" y="755586"/>
                  </a:moveTo>
                  <a:lnTo>
                    <a:pt x="425176" y="752643"/>
                  </a:lnTo>
                  <a:lnTo>
                    <a:pt x="470808" y="744048"/>
                  </a:lnTo>
                  <a:lnTo>
                    <a:pt x="514330" y="730157"/>
                  </a:lnTo>
                  <a:lnTo>
                    <a:pt x="555387" y="711323"/>
                  </a:lnTo>
                  <a:lnTo>
                    <a:pt x="593625" y="687900"/>
                  </a:lnTo>
                  <a:lnTo>
                    <a:pt x="628691" y="660242"/>
                  </a:lnTo>
                  <a:lnTo>
                    <a:pt x="660229" y="628703"/>
                  </a:lnTo>
                  <a:lnTo>
                    <a:pt x="687887" y="593638"/>
                  </a:lnTo>
                  <a:lnTo>
                    <a:pt x="711310" y="555400"/>
                  </a:lnTo>
                  <a:lnTo>
                    <a:pt x="730144" y="514343"/>
                  </a:lnTo>
                  <a:lnTo>
                    <a:pt x="744035" y="470821"/>
                  </a:lnTo>
                  <a:lnTo>
                    <a:pt x="752630" y="425188"/>
                  </a:lnTo>
                  <a:lnTo>
                    <a:pt x="755573" y="377799"/>
                  </a:lnTo>
                  <a:lnTo>
                    <a:pt x="752630" y="330410"/>
                  </a:lnTo>
                  <a:lnTo>
                    <a:pt x="744035" y="284777"/>
                  </a:lnTo>
                  <a:lnTo>
                    <a:pt x="730144" y="241254"/>
                  </a:lnTo>
                  <a:lnTo>
                    <a:pt x="711310" y="200196"/>
                  </a:lnTo>
                  <a:lnTo>
                    <a:pt x="687887" y="161956"/>
                  </a:lnTo>
                  <a:lnTo>
                    <a:pt x="660229" y="126889"/>
                  </a:lnTo>
                  <a:lnTo>
                    <a:pt x="628691" y="95349"/>
                  </a:lnTo>
                  <a:lnTo>
                    <a:pt x="593625" y="67690"/>
                  </a:lnTo>
                  <a:lnTo>
                    <a:pt x="555387" y="44266"/>
                  </a:lnTo>
                  <a:lnTo>
                    <a:pt x="514330" y="25430"/>
                  </a:lnTo>
                  <a:lnTo>
                    <a:pt x="470808" y="11538"/>
                  </a:lnTo>
                  <a:lnTo>
                    <a:pt x="425176" y="2943"/>
                  </a:lnTo>
                  <a:lnTo>
                    <a:pt x="377786" y="0"/>
                  </a:lnTo>
                  <a:lnTo>
                    <a:pt x="330397" y="2943"/>
                  </a:lnTo>
                  <a:lnTo>
                    <a:pt x="284765" y="11538"/>
                  </a:lnTo>
                  <a:lnTo>
                    <a:pt x="241243" y="25430"/>
                  </a:lnTo>
                  <a:lnTo>
                    <a:pt x="200186" y="44266"/>
                  </a:lnTo>
                  <a:lnTo>
                    <a:pt x="161948" y="67690"/>
                  </a:lnTo>
                  <a:lnTo>
                    <a:pt x="126882" y="95349"/>
                  </a:lnTo>
                  <a:lnTo>
                    <a:pt x="95343" y="126889"/>
                  </a:lnTo>
                  <a:lnTo>
                    <a:pt x="67686" y="161956"/>
                  </a:lnTo>
                  <a:lnTo>
                    <a:pt x="44263" y="200196"/>
                  </a:lnTo>
                  <a:lnTo>
                    <a:pt x="25429" y="241254"/>
                  </a:lnTo>
                  <a:lnTo>
                    <a:pt x="11537" y="284777"/>
                  </a:lnTo>
                  <a:lnTo>
                    <a:pt x="2943" y="330410"/>
                  </a:lnTo>
                  <a:lnTo>
                    <a:pt x="0" y="377799"/>
                  </a:lnTo>
                  <a:lnTo>
                    <a:pt x="2943" y="425188"/>
                  </a:lnTo>
                  <a:lnTo>
                    <a:pt x="11537" y="470821"/>
                  </a:lnTo>
                  <a:lnTo>
                    <a:pt x="25429" y="514343"/>
                  </a:lnTo>
                  <a:lnTo>
                    <a:pt x="44263" y="555400"/>
                  </a:lnTo>
                  <a:lnTo>
                    <a:pt x="67686" y="593638"/>
                  </a:lnTo>
                  <a:lnTo>
                    <a:pt x="95343" y="628703"/>
                  </a:lnTo>
                  <a:lnTo>
                    <a:pt x="126882" y="660242"/>
                  </a:lnTo>
                  <a:lnTo>
                    <a:pt x="161948" y="687900"/>
                  </a:lnTo>
                  <a:lnTo>
                    <a:pt x="200186" y="711323"/>
                  </a:lnTo>
                  <a:lnTo>
                    <a:pt x="241243" y="730157"/>
                  </a:lnTo>
                  <a:lnTo>
                    <a:pt x="284765" y="744048"/>
                  </a:lnTo>
                  <a:lnTo>
                    <a:pt x="330397" y="752643"/>
                  </a:lnTo>
                  <a:lnTo>
                    <a:pt x="377786" y="755586"/>
                  </a:lnTo>
                  <a:close/>
                </a:path>
              </a:pathLst>
            </a:custGeom>
            <a:ln w="25400">
              <a:solidFill>
                <a:srgbClr val="755E97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5" name="object 45"/>
            <p:cNvSpPr/>
            <p:nvPr/>
          </p:nvSpPr>
          <p:spPr>
            <a:xfrm>
              <a:off x="2801004" y="1468956"/>
              <a:ext cx="2342515" cy="744220"/>
            </a:xfrm>
            <a:custGeom>
              <a:avLst/>
              <a:gdLst/>
              <a:ahLst/>
              <a:cxnLst/>
              <a:rect l="l" t="t" r="r" b="b"/>
              <a:pathLst>
                <a:path w="2342515" h="744219">
                  <a:moveTo>
                    <a:pt x="2135720" y="0"/>
                  </a:moveTo>
                  <a:lnTo>
                    <a:pt x="206451" y="0"/>
                  </a:lnTo>
                  <a:lnTo>
                    <a:pt x="159113" y="5131"/>
                  </a:lnTo>
                  <a:lnTo>
                    <a:pt x="115658" y="19749"/>
                  </a:lnTo>
                  <a:lnTo>
                    <a:pt x="77326" y="42686"/>
                  </a:lnTo>
                  <a:lnTo>
                    <a:pt x="45354" y="72776"/>
                  </a:lnTo>
                  <a:lnTo>
                    <a:pt x="20983" y="108852"/>
                  </a:lnTo>
                  <a:lnTo>
                    <a:pt x="5452" y="149748"/>
                  </a:lnTo>
                  <a:lnTo>
                    <a:pt x="0" y="194297"/>
                  </a:lnTo>
                  <a:lnTo>
                    <a:pt x="0" y="549414"/>
                  </a:lnTo>
                  <a:lnTo>
                    <a:pt x="5452" y="593963"/>
                  </a:lnTo>
                  <a:lnTo>
                    <a:pt x="20983" y="634859"/>
                  </a:lnTo>
                  <a:lnTo>
                    <a:pt x="45354" y="670935"/>
                  </a:lnTo>
                  <a:lnTo>
                    <a:pt x="77326" y="701025"/>
                  </a:lnTo>
                  <a:lnTo>
                    <a:pt x="115658" y="723962"/>
                  </a:lnTo>
                  <a:lnTo>
                    <a:pt x="159113" y="738580"/>
                  </a:lnTo>
                  <a:lnTo>
                    <a:pt x="206451" y="743712"/>
                  </a:lnTo>
                  <a:lnTo>
                    <a:pt x="2135720" y="743712"/>
                  </a:lnTo>
                  <a:lnTo>
                    <a:pt x="2183058" y="738580"/>
                  </a:lnTo>
                  <a:lnTo>
                    <a:pt x="2226513" y="723962"/>
                  </a:lnTo>
                  <a:lnTo>
                    <a:pt x="2264845" y="701025"/>
                  </a:lnTo>
                  <a:lnTo>
                    <a:pt x="2296817" y="670935"/>
                  </a:lnTo>
                  <a:lnTo>
                    <a:pt x="2321188" y="634859"/>
                  </a:lnTo>
                  <a:lnTo>
                    <a:pt x="2336719" y="593963"/>
                  </a:lnTo>
                  <a:lnTo>
                    <a:pt x="2342172" y="549414"/>
                  </a:lnTo>
                  <a:lnTo>
                    <a:pt x="2342172" y="194297"/>
                  </a:lnTo>
                  <a:lnTo>
                    <a:pt x="2336719" y="149748"/>
                  </a:lnTo>
                  <a:lnTo>
                    <a:pt x="2321188" y="108852"/>
                  </a:lnTo>
                  <a:lnTo>
                    <a:pt x="2296817" y="72776"/>
                  </a:lnTo>
                  <a:lnTo>
                    <a:pt x="2264845" y="42686"/>
                  </a:lnTo>
                  <a:lnTo>
                    <a:pt x="2226513" y="19749"/>
                  </a:lnTo>
                  <a:lnTo>
                    <a:pt x="2183058" y="5131"/>
                  </a:lnTo>
                  <a:lnTo>
                    <a:pt x="2135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6" name="object 46"/>
            <p:cNvSpPr/>
            <p:nvPr/>
          </p:nvSpPr>
          <p:spPr>
            <a:xfrm>
              <a:off x="2801004" y="1468956"/>
              <a:ext cx="2342515" cy="744220"/>
            </a:xfrm>
            <a:custGeom>
              <a:avLst/>
              <a:gdLst/>
              <a:ahLst/>
              <a:cxnLst/>
              <a:rect l="l" t="t" r="r" b="b"/>
              <a:pathLst>
                <a:path w="2342515" h="744219">
                  <a:moveTo>
                    <a:pt x="2135720" y="743712"/>
                  </a:moveTo>
                  <a:lnTo>
                    <a:pt x="206451" y="743712"/>
                  </a:lnTo>
                  <a:lnTo>
                    <a:pt x="159113" y="738580"/>
                  </a:lnTo>
                  <a:lnTo>
                    <a:pt x="115658" y="723962"/>
                  </a:lnTo>
                  <a:lnTo>
                    <a:pt x="77326" y="701025"/>
                  </a:lnTo>
                  <a:lnTo>
                    <a:pt x="45354" y="670935"/>
                  </a:lnTo>
                  <a:lnTo>
                    <a:pt x="20983" y="634859"/>
                  </a:lnTo>
                  <a:lnTo>
                    <a:pt x="5452" y="593963"/>
                  </a:lnTo>
                  <a:lnTo>
                    <a:pt x="0" y="549414"/>
                  </a:lnTo>
                  <a:lnTo>
                    <a:pt x="0" y="194297"/>
                  </a:lnTo>
                  <a:lnTo>
                    <a:pt x="5452" y="149748"/>
                  </a:lnTo>
                  <a:lnTo>
                    <a:pt x="20983" y="108852"/>
                  </a:lnTo>
                  <a:lnTo>
                    <a:pt x="45354" y="72776"/>
                  </a:lnTo>
                  <a:lnTo>
                    <a:pt x="77326" y="42686"/>
                  </a:lnTo>
                  <a:lnTo>
                    <a:pt x="115658" y="19749"/>
                  </a:lnTo>
                  <a:lnTo>
                    <a:pt x="159113" y="5131"/>
                  </a:lnTo>
                  <a:lnTo>
                    <a:pt x="206451" y="0"/>
                  </a:lnTo>
                  <a:lnTo>
                    <a:pt x="2135720" y="0"/>
                  </a:lnTo>
                  <a:lnTo>
                    <a:pt x="2183058" y="5131"/>
                  </a:lnTo>
                  <a:lnTo>
                    <a:pt x="2226513" y="19749"/>
                  </a:lnTo>
                  <a:lnTo>
                    <a:pt x="2264845" y="42686"/>
                  </a:lnTo>
                  <a:lnTo>
                    <a:pt x="2296817" y="72776"/>
                  </a:lnTo>
                  <a:lnTo>
                    <a:pt x="2321188" y="108852"/>
                  </a:lnTo>
                  <a:lnTo>
                    <a:pt x="2336719" y="149748"/>
                  </a:lnTo>
                  <a:lnTo>
                    <a:pt x="2342172" y="194297"/>
                  </a:lnTo>
                  <a:lnTo>
                    <a:pt x="2342172" y="549414"/>
                  </a:lnTo>
                  <a:lnTo>
                    <a:pt x="2336719" y="593963"/>
                  </a:lnTo>
                  <a:lnTo>
                    <a:pt x="2321188" y="634859"/>
                  </a:lnTo>
                  <a:lnTo>
                    <a:pt x="2296817" y="670935"/>
                  </a:lnTo>
                  <a:lnTo>
                    <a:pt x="2264845" y="701025"/>
                  </a:lnTo>
                  <a:lnTo>
                    <a:pt x="2226513" y="723962"/>
                  </a:lnTo>
                  <a:lnTo>
                    <a:pt x="2183058" y="738580"/>
                  </a:lnTo>
                  <a:lnTo>
                    <a:pt x="2135720" y="743712"/>
                  </a:lnTo>
                  <a:close/>
                </a:path>
              </a:pathLst>
            </a:custGeom>
            <a:ln w="25400">
              <a:solidFill>
                <a:srgbClr val="377D7C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3310530" y="1661106"/>
            <a:ext cx="1349375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110489">
              <a:lnSpc>
                <a:spcPts val="1200"/>
              </a:lnSpc>
              <a:spcBef>
                <a:spcPts val="240"/>
              </a:spcBef>
            </a:pPr>
            <a:r>
              <a:rPr sz="1100" b="1" spc="-30" dirty="0">
                <a:solidFill>
                  <a:srgbClr val="377D7C"/>
                </a:solidFill>
                <a:latin typeface="Brandon Grotesque Bold"/>
                <a:cs typeface="Brandon Grotesque Bold"/>
              </a:rPr>
              <a:t>WATER </a:t>
            </a:r>
            <a:r>
              <a:rPr sz="1100" b="1" spc="-10" dirty="0">
                <a:solidFill>
                  <a:srgbClr val="377D7C"/>
                </a:solidFill>
                <a:latin typeface="Brandon Grotesque Bold"/>
                <a:cs typeface="Brandon Grotesque Bold"/>
              </a:rPr>
              <a:t>SCIENCE </a:t>
            </a:r>
            <a:r>
              <a:rPr sz="1100" b="1" spc="-5" dirty="0">
                <a:solidFill>
                  <a:srgbClr val="377D7C"/>
                </a:solidFill>
                <a:latin typeface="Brandon Grotesque Bold"/>
                <a:cs typeface="Brandon Grotesque Bold"/>
              </a:rPr>
              <a:t> </a:t>
            </a:r>
            <a:r>
              <a:rPr sz="1100" b="1" spc="-10" dirty="0">
                <a:solidFill>
                  <a:srgbClr val="377D7C"/>
                </a:solidFill>
                <a:latin typeface="Brandon Grotesque Bold"/>
                <a:cs typeface="Brandon Grotesque Bold"/>
              </a:rPr>
              <a:t>AN</a:t>
            </a:r>
            <a:r>
              <a:rPr sz="1100" b="1" spc="-35" dirty="0">
                <a:solidFill>
                  <a:srgbClr val="377D7C"/>
                </a:solidFill>
                <a:latin typeface="Brandon Grotesque Bold"/>
                <a:cs typeface="Brandon Grotesque Bold"/>
              </a:rPr>
              <a:t>D</a:t>
            </a:r>
            <a:r>
              <a:rPr sz="1100" b="1" spc="-10" dirty="0">
                <a:solidFill>
                  <a:srgbClr val="377D7C"/>
                </a:solidFill>
                <a:latin typeface="Brandon Grotesque Bold"/>
                <a:cs typeface="Brandon Grotesque Bold"/>
              </a:rPr>
              <a:t> ENGINEERING</a:t>
            </a:r>
            <a:endParaRPr sz="1100" dirty="0">
              <a:latin typeface="Brandon Grotesque Bold"/>
              <a:cs typeface="Brandon Grotesque Bold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2397814" y="1248021"/>
            <a:ext cx="2795270" cy="4433570"/>
            <a:chOff x="2397814" y="1248021"/>
            <a:chExt cx="2795270" cy="4433570"/>
          </a:xfrm>
        </p:grpSpPr>
        <p:sp>
          <p:nvSpPr>
            <p:cNvPr id="49" name="object 49"/>
            <p:cNvSpPr/>
            <p:nvPr/>
          </p:nvSpPr>
          <p:spPr>
            <a:xfrm>
              <a:off x="2410514" y="1260721"/>
              <a:ext cx="755650" cy="755650"/>
            </a:xfrm>
            <a:custGeom>
              <a:avLst/>
              <a:gdLst/>
              <a:ahLst/>
              <a:cxnLst/>
              <a:rect l="l" t="t" r="r" b="b"/>
              <a:pathLst>
                <a:path w="755650" h="755650">
                  <a:moveTo>
                    <a:pt x="377786" y="0"/>
                  </a:moveTo>
                  <a:lnTo>
                    <a:pt x="330397" y="2943"/>
                  </a:lnTo>
                  <a:lnTo>
                    <a:pt x="284765" y="11538"/>
                  </a:lnTo>
                  <a:lnTo>
                    <a:pt x="241243" y="25430"/>
                  </a:lnTo>
                  <a:lnTo>
                    <a:pt x="200186" y="44266"/>
                  </a:lnTo>
                  <a:lnTo>
                    <a:pt x="161948" y="67690"/>
                  </a:lnTo>
                  <a:lnTo>
                    <a:pt x="126882" y="95349"/>
                  </a:lnTo>
                  <a:lnTo>
                    <a:pt x="95343" y="126889"/>
                  </a:lnTo>
                  <a:lnTo>
                    <a:pt x="67686" y="161956"/>
                  </a:lnTo>
                  <a:lnTo>
                    <a:pt x="44263" y="200196"/>
                  </a:lnTo>
                  <a:lnTo>
                    <a:pt x="25429" y="241254"/>
                  </a:lnTo>
                  <a:lnTo>
                    <a:pt x="11537" y="284777"/>
                  </a:lnTo>
                  <a:lnTo>
                    <a:pt x="2943" y="330410"/>
                  </a:lnTo>
                  <a:lnTo>
                    <a:pt x="0" y="377799"/>
                  </a:lnTo>
                  <a:lnTo>
                    <a:pt x="2943" y="425188"/>
                  </a:lnTo>
                  <a:lnTo>
                    <a:pt x="11537" y="470821"/>
                  </a:lnTo>
                  <a:lnTo>
                    <a:pt x="25429" y="514343"/>
                  </a:lnTo>
                  <a:lnTo>
                    <a:pt x="44263" y="555400"/>
                  </a:lnTo>
                  <a:lnTo>
                    <a:pt x="67686" y="593638"/>
                  </a:lnTo>
                  <a:lnTo>
                    <a:pt x="95343" y="628703"/>
                  </a:lnTo>
                  <a:lnTo>
                    <a:pt x="126882" y="660242"/>
                  </a:lnTo>
                  <a:lnTo>
                    <a:pt x="161948" y="687900"/>
                  </a:lnTo>
                  <a:lnTo>
                    <a:pt x="200186" y="711323"/>
                  </a:lnTo>
                  <a:lnTo>
                    <a:pt x="241243" y="730157"/>
                  </a:lnTo>
                  <a:lnTo>
                    <a:pt x="284765" y="744048"/>
                  </a:lnTo>
                  <a:lnTo>
                    <a:pt x="330397" y="752643"/>
                  </a:lnTo>
                  <a:lnTo>
                    <a:pt x="377786" y="755586"/>
                  </a:lnTo>
                  <a:lnTo>
                    <a:pt x="425176" y="752643"/>
                  </a:lnTo>
                  <a:lnTo>
                    <a:pt x="470808" y="744048"/>
                  </a:lnTo>
                  <a:lnTo>
                    <a:pt x="514330" y="730157"/>
                  </a:lnTo>
                  <a:lnTo>
                    <a:pt x="555387" y="711323"/>
                  </a:lnTo>
                  <a:lnTo>
                    <a:pt x="593625" y="687900"/>
                  </a:lnTo>
                  <a:lnTo>
                    <a:pt x="628691" y="660242"/>
                  </a:lnTo>
                  <a:lnTo>
                    <a:pt x="660229" y="628703"/>
                  </a:lnTo>
                  <a:lnTo>
                    <a:pt x="687887" y="593638"/>
                  </a:lnTo>
                  <a:lnTo>
                    <a:pt x="711310" y="555400"/>
                  </a:lnTo>
                  <a:lnTo>
                    <a:pt x="730144" y="514343"/>
                  </a:lnTo>
                  <a:lnTo>
                    <a:pt x="744035" y="470821"/>
                  </a:lnTo>
                  <a:lnTo>
                    <a:pt x="752630" y="425188"/>
                  </a:lnTo>
                  <a:lnTo>
                    <a:pt x="755573" y="377799"/>
                  </a:lnTo>
                  <a:lnTo>
                    <a:pt x="752630" y="330410"/>
                  </a:lnTo>
                  <a:lnTo>
                    <a:pt x="744035" y="284777"/>
                  </a:lnTo>
                  <a:lnTo>
                    <a:pt x="730144" y="241254"/>
                  </a:lnTo>
                  <a:lnTo>
                    <a:pt x="711310" y="200196"/>
                  </a:lnTo>
                  <a:lnTo>
                    <a:pt x="687887" y="161956"/>
                  </a:lnTo>
                  <a:lnTo>
                    <a:pt x="660229" y="126889"/>
                  </a:lnTo>
                  <a:lnTo>
                    <a:pt x="628691" y="95349"/>
                  </a:lnTo>
                  <a:lnTo>
                    <a:pt x="593625" y="67690"/>
                  </a:lnTo>
                  <a:lnTo>
                    <a:pt x="555387" y="44266"/>
                  </a:lnTo>
                  <a:lnTo>
                    <a:pt x="514330" y="25430"/>
                  </a:lnTo>
                  <a:lnTo>
                    <a:pt x="470808" y="11538"/>
                  </a:lnTo>
                  <a:lnTo>
                    <a:pt x="425176" y="2943"/>
                  </a:lnTo>
                  <a:lnTo>
                    <a:pt x="3777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0" name="object 5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51738" y="1401953"/>
              <a:ext cx="473127" cy="473127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2410514" y="1260721"/>
              <a:ext cx="755650" cy="755650"/>
            </a:xfrm>
            <a:custGeom>
              <a:avLst/>
              <a:gdLst/>
              <a:ahLst/>
              <a:cxnLst/>
              <a:rect l="l" t="t" r="r" b="b"/>
              <a:pathLst>
                <a:path w="755650" h="755650">
                  <a:moveTo>
                    <a:pt x="377786" y="755586"/>
                  </a:moveTo>
                  <a:lnTo>
                    <a:pt x="425176" y="752643"/>
                  </a:lnTo>
                  <a:lnTo>
                    <a:pt x="470808" y="744048"/>
                  </a:lnTo>
                  <a:lnTo>
                    <a:pt x="514330" y="730157"/>
                  </a:lnTo>
                  <a:lnTo>
                    <a:pt x="555387" y="711323"/>
                  </a:lnTo>
                  <a:lnTo>
                    <a:pt x="593625" y="687900"/>
                  </a:lnTo>
                  <a:lnTo>
                    <a:pt x="628691" y="660242"/>
                  </a:lnTo>
                  <a:lnTo>
                    <a:pt x="660229" y="628703"/>
                  </a:lnTo>
                  <a:lnTo>
                    <a:pt x="687887" y="593638"/>
                  </a:lnTo>
                  <a:lnTo>
                    <a:pt x="711310" y="555400"/>
                  </a:lnTo>
                  <a:lnTo>
                    <a:pt x="730144" y="514343"/>
                  </a:lnTo>
                  <a:lnTo>
                    <a:pt x="744035" y="470821"/>
                  </a:lnTo>
                  <a:lnTo>
                    <a:pt x="752630" y="425188"/>
                  </a:lnTo>
                  <a:lnTo>
                    <a:pt x="755573" y="377799"/>
                  </a:lnTo>
                  <a:lnTo>
                    <a:pt x="752630" y="330410"/>
                  </a:lnTo>
                  <a:lnTo>
                    <a:pt x="744035" y="284777"/>
                  </a:lnTo>
                  <a:lnTo>
                    <a:pt x="730144" y="241254"/>
                  </a:lnTo>
                  <a:lnTo>
                    <a:pt x="711310" y="200196"/>
                  </a:lnTo>
                  <a:lnTo>
                    <a:pt x="687887" y="161956"/>
                  </a:lnTo>
                  <a:lnTo>
                    <a:pt x="660229" y="126889"/>
                  </a:lnTo>
                  <a:lnTo>
                    <a:pt x="628691" y="95349"/>
                  </a:lnTo>
                  <a:lnTo>
                    <a:pt x="593625" y="67690"/>
                  </a:lnTo>
                  <a:lnTo>
                    <a:pt x="555387" y="44266"/>
                  </a:lnTo>
                  <a:lnTo>
                    <a:pt x="514330" y="25430"/>
                  </a:lnTo>
                  <a:lnTo>
                    <a:pt x="470808" y="11538"/>
                  </a:lnTo>
                  <a:lnTo>
                    <a:pt x="425176" y="2943"/>
                  </a:lnTo>
                  <a:lnTo>
                    <a:pt x="377786" y="0"/>
                  </a:lnTo>
                  <a:lnTo>
                    <a:pt x="330397" y="2943"/>
                  </a:lnTo>
                  <a:lnTo>
                    <a:pt x="284765" y="11538"/>
                  </a:lnTo>
                  <a:lnTo>
                    <a:pt x="241243" y="25430"/>
                  </a:lnTo>
                  <a:lnTo>
                    <a:pt x="200186" y="44266"/>
                  </a:lnTo>
                  <a:lnTo>
                    <a:pt x="161948" y="67690"/>
                  </a:lnTo>
                  <a:lnTo>
                    <a:pt x="126882" y="95349"/>
                  </a:lnTo>
                  <a:lnTo>
                    <a:pt x="95343" y="126889"/>
                  </a:lnTo>
                  <a:lnTo>
                    <a:pt x="67686" y="161956"/>
                  </a:lnTo>
                  <a:lnTo>
                    <a:pt x="44263" y="200196"/>
                  </a:lnTo>
                  <a:lnTo>
                    <a:pt x="25429" y="241254"/>
                  </a:lnTo>
                  <a:lnTo>
                    <a:pt x="11537" y="284777"/>
                  </a:lnTo>
                  <a:lnTo>
                    <a:pt x="2943" y="330410"/>
                  </a:lnTo>
                  <a:lnTo>
                    <a:pt x="0" y="377799"/>
                  </a:lnTo>
                  <a:lnTo>
                    <a:pt x="2943" y="425188"/>
                  </a:lnTo>
                  <a:lnTo>
                    <a:pt x="11537" y="470821"/>
                  </a:lnTo>
                  <a:lnTo>
                    <a:pt x="25429" y="514343"/>
                  </a:lnTo>
                  <a:lnTo>
                    <a:pt x="44263" y="555400"/>
                  </a:lnTo>
                  <a:lnTo>
                    <a:pt x="67686" y="593638"/>
                  </a:lnTo>
                  <a:lnTo>
                    <a:pt x="95343" y="628703"/>
                  </a:lnTo>
                  <a:lnTo>
                    <a:pt x="126882" y="660242"/>
                  </a:lnTo>
                  <a:lnTo>
                    <a:pt x="161948" y="687900"/>
                  </a:lnTo>
                  <a:lnTo>
                    <a:pt x="200186" y="711323"/>
                  </a:lnTo>
                  <a:lnTo>
                    <a:pt x="241243" y="730157"/>
                  </a:lnTo>
                  <a:lnTo>
                    <a:pt x="284765" y="744048"/>
                  </a:lnTo>
                  <a:lnTo>
                    <a:pt x="330397" y="752643"/>
                  </a:lnTo>
                  <a:lnTo>
                    <a:pt x="377786" y="755586"/>
                  </a:lnTo>
                  <a:close/>
                </a:path>
              </a:pathLst>
            </a:custGeom>
            <a:ln w="25400">
              <a:solidFill>
                <a:srgbClr val="377D7C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2" name="object 52"/>
            <p:cNvSpPr/>
            <p:nvPr/>
          </p:nvSpPr>
          <p:spPr>
            <a:xfrm>
              <a:off x="2837770" y="4925110"/>
              <a:ext cx="2342515" cy="744220"/>
            </a:xfrm>
            <a:custGeom>
              <a:avLst/>
              <a:gdLst/>
              <a:ahLst/>
              <a:cxnLst/>
              <a:rect l="l" t="t" r="r" b="b"/>
              <a:pathLst>
                <a:path w="2342515" h="744220">
                  <a:moveTo>
                    <a:pt x="2135720" y="0"/>
                  </a:moveTo>
                  <a:lnTo>
                    <a:pt x="206451" y="0"/>
                  </a:lnTo>
                  <a:lnTo>
                    <a:pt x="159113" y="5131"/>
                  </a:lnTo>
                  <a:lnTo>
                    <a:pt x="115658" y="19749"/>
                  </a:lnTo>
                  <a:lnTo>
                    <a:pt x="77326" y="42686"/>
                  </a:lnTo>
                  <a:lnTo>
                    <a:pt x="45354" y="72776"/>
                  </a:lnTo>
                  <a:lnTo>
                    <a:pt x="20983" y="108852"/>
                  </a:lnTo>
                  <a:lnTo>
                    <a:pt x="5452" y="149748"/>
                  </a:lnTo>
                  <a:lnTo>
                    <a:pt x="0" y="194297"/>
                  </a:lnTo>
                  <a:lnTo>
                    <a:pt x="0" y="549414"/>
                  </a:lnTo>
                  <a:lnTo>
                    <a:pt x="5452" y="593963"/>
                  </a:lnTo>
                  <a:lnTo>
                    <a:pt x="20983" y="634859"/>
                  </a:lnTo>
                  <a:lnTo>
                    <a:pt x="45354" y="670935"/>
                  </a:lnTo>
                  <a:lnTo>
                    <a:pt x="77326" y="701025"/>
                  </a:lnTo>
                  <a:lnTo>
                    <a:pt x="115658" y="723962"/>
                  </a:lnTo>
                  <a:lnTo>
                    <a:pt x="159113" y="738580"/>
                  </a:lnTo>
                  <a:lnTo>
                    <a:pt x="206451" y="743712"/>
                  </a:lnTo>
                  <a:lnTo>
                    <a:pt x="2135720" y="743712"/>
                  </a:lnTo>
                  <a:lnTo>
                    <a:pt x="2183058" y="738580"/>
                  </a:lnTo>
                  <a:lnTo>
                    <a:pt x="2226513" y="723962"/>
                  </a:lnTo>
                  <a:lnTo>
                    <a:pt x="2264845" y="701025"/>
                  </a:lnTo>
                  <a:lnTo>
                    <a:pt x="2296817" y="670935"/>
                  </a:lnTo>
                  <a:lnTo>
                    <a:pt x="2321188" y="634859"/>
                  </a:lnTo>
                  <a:lnTo>
                    <a:pt x="2336719" y="593963"/>
                  </a:lnTo>
                  <a:lnTo>
                    <a:pt x="2342172" y="549414"/>
                  </a:lnTo>
                  <a:lnTo>
                    <a:pt x="2342172" y="194297"/>
                  </a:lnTo>
                  <a:lnTo>
                    <a:pt x="2336719" y="149748"/>
                  </a:lnTo>
                  <a:lnTo>
                    <a:pt x="2321188" y="108852"/>
                  </a:lnTo>
                  <a:lnTo>
                    <a:pt x="2296817" y="72776"/>
                  </a:lnTo>
                  <a:lnTo>
                    <a:pt x="2264845" y="42686"/>
                  </a:lnTo>
                  <a:lnTo>
                    <a:pt x="2226513" y="19749"/>
                  </a:lnTo>
                  <a:lnTo>
                    <a:pt x="2183058" y="5131"/>
                  </a:lnTo>
                  <a:lnTo>
                    <a:pt x="2135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3" name="object 53"/>
            <p:cNvSpPr/>
            <p:nvPr/>
          </p:nvSpPr>
          <p:spPr>
            <a:xfrm>
              <a:off x="2837770" y="4925110"/>
              <a:ext cx="2342515" cy="744220"/>
            </a:xfrm>
            <a:custGeom>
              <a:avLst/>
              <a:gdLst/>
              <a:ahLst/>
              <a:cxnLst/>
              <a:rect l="l" t="t" r="r" b="b"/>
              <a:pathLst>
                <a:path w="2342515" h="744220">
                  <a:moveTo>
                    <a:pt x="2135720" y="743712"/>
                  </a:moveTo>
                  <a:lnTo>
                    <a:pt x="206451" y="743712"/>
                  </a:lnTo>
                  <a:lnTo>
                    <a:pt x="159113" y="738580"/>
                  </a:lnTo>
                  <a:lnTo>
                    <a:pt x="115658" y="723962"/>
                  </a:lnTo>
                  <a:lnTo>
                    <a:pt x="77326" y="701025"/>
                  </a:lnTo>
                  <a:lnTo>
                    <a:pt x="45354" y="670935"/>
                  </a:lnTo>
                  <a:lnTo>
                    <a:pt x="20983" y="634859"/>
                  </a:lnTo>
                  <a:lnTo>
                    <a:pt x="5452" y="593963"/>
                  </a:lnTo>
                  <a:lnTo>
                    <a:pt x="0" y="549414"/>
                  </a:lnTo>
                  <a:lnTo>
                    <a:pt x="0" y="194297"/>
                  </a:lnTo>
                  <a:lnTo>
                    <a:pt x="5452" y="149748"/>
                  </a:lnTo>
                  <a:lnTo>
                    <a:pt x="20983" y="108852"/>
                  </a:lnTo>
                  <a:lnTo>
                    <a:pt x="45354" y="72776"/>
                  </a:lnTo>
                  <a:lnTo>
                    <a:pt x="77326" y="42686"/>
                  </a:lnTo>
                  <a:lnTo>
                    <a:pt x="115658" y="19749"/>
                  </a:lnTo>
                  <a:lnTo>
                    <a:pt x="159113" y="5131"/>
                  </a:lnTo>
                  <a:lnTo>
                    <a:pt x="206451" y="0"/>
                  </a:lnTo>
                  <a:lnTo>
                    <a:pt x="2135720" y="0"/>
                  </a:lnTo>
                  <a:lnTo>
                    <a:pt x="2183058" y="5131"/>
                  </a:lnTo>
                  <a:lnTo>
                    <a:pt x="2226513" y="19749"/>
                  </a:lnTo>
                  <a:lnTo>
                    <a:pt x="2264845" y="42686"/>
                  </a:lnTo>
                  <a:lnTo>
                    <a:pt x="2296817" y="72776"/>
                  </a:lnTo>
                  <a:lnTo>
                    <a:pt x="2321188" y="108852"/>
                  </a:lnTo>
                  <a:lnTo>
                    <a:pt x="2336719" y="149748"/>
                  </a:lnTo>
                  <a:lnTo>
                    <a:pt x="2342172" y="194297"/>
                  </a:lnTo>
                  <a:lnTo>
                    <a:pt x="2342172" y="549414"/>
                  </a:lnTo>
                  <a:lnTo>
                    <a:pt x="2336719" y="593963"/>
                  </a:lnTo>
                  <a:lnTo>
                    <a:pt x="2321188" y="634859"/>
                  </a:lnTo>
                  <a:lnTo>
                    <a:pt x="2296817" y="670935"/>
                  </a:lnTo>
                  <a:lnTo>
                    <a:pt x="2264845" y="701025"/>
                  </a:lnTo>
                  <a:lnTo>
                    <a:pt x="2226513" y="723962"/>
                  </a:lnTo>
                  <a:lnTo>
                    <a:pt x="2183058" y="738580"/>
                  </a:lnTo>
                  <a:lnTo>
                    <a:pt x="2135720" y="743712"/>
                  </a:lnTo>
                  <a:close/>
                </a:path>
              </a:pathLst>
            </a:custGeom>
            <a:ln w="25400">
              <a:solidFill>
                <a:srgbClr val="DE5F3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3266908" y="5064125"/>
            <a:ext cx="1623449" cy="4984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065" marR="5080" algn="ctr">
              <a:lnSpc>
                <a:spcPts val="1200"/>
              </a:lnSpc>
              <a:spcBef>
                <a:spcPts val="240"/>
              </a:spcBef>
            </a:pPr>
            <a:r>
              <a:rPr sz="1100" b="1" spc="-15" dirty="0">
                <a:solidFill>
                  <a:srgbClr val="DE5F39"/>
                </a:solidFill>
                <a:latin typeface="Brandon Grotesque Bold"/>
                <a:cs typeface="Brandon Grotesque Bold"/>
              </a:rPr>
              <a:t>STRUCTURA</a:t>
            </a:r>
            <a:r>
              <a:rPr sz="1100" b="1" spc="-25" dirty="0">
                <a:solidFill>
                  <a:srgbClr val="DE5F39"/>
                </a:solidFill>
                <a:latin typeface="Brandon Grotesque Bold"/>
                <a:cs typeface="Brandon Grotesque Bold"/>
              </a:rPr>
              <a:t>L</a:t>
            </a:r>
            <a:r>
              <a:rPr sz="1100" b="1" spc="-10" dirty="0">
                <a:solidFill>
                  <a:srgbClr val="DE5F39"/>
                </a:solidFill>
                <a:latin typeface="Brandon Grotesque Bold"/>
                <a:cs typeface="Brandon Grotesque Bold"/>
              </a:rPr>
              <a:t> DESIG</a:t>
            </a:r>
            <a:r>
              <a:rPr sz="1100" b="1" spc="-35" dirty="0">
                <a:solidFill>
                  <a:srgbClr val="DE5F39"/>
                </a:solidFill>
                <a:latin typeface="Brandon Grotesque Bold"/>
                <a:cs typeface="Brandon Grotesque Bold"/>
              </a:rPr>
              <a:t>N</a:t>
            </a:r>
            <a:r>
              <a:rPr sz="1100" b="1" spc="-30" dirty="0">
                <a:solidFill>
                  <a:srgbClr val="DE5F39"/>
                </a:solidFill>
                <a:latin typeface="Brandon Grotesque Bold"/>
                <a:cs typeface="Brandon Grotesque Bold"/>
              </a:rPr>
              <a:t>,  </a:t>
            </a:r>
            <a:r>
              <a:rPr sz="1100" b="1" spc="-15" dirty="0">
                <a:solidFill>
                  <a:srgbClr val="DE5F39"/>
                </a:solidFill>
                <a:latin typeface="Brandon Grotesque Bold"/>
                <a:cs typeface="Brandon Grotesque Bold"/>
              </a:rPr>
              <a:t>DIAGNOSTICS </a:t>
            </a:r>
            <a:r>
              <a:rPr sz="1100" b="1" spc="-10" dirty="0">
                <a:solidFill>
                  <a:srgbClr val="DE5F39"/>
                </a:solidFill>
                <a:latin typeface="Brandon Grotesque Bold"/>
                <a:cs typeface="Brandon Grotesque Bold"/>
              </a:rPr>
              <a:t>AND </a:t>
            </a:r>
            <a:r>
              <a:rPr sz="1100" b="1" spc="-5" dirty="0">
                <a:solidFill>
                  <a:srgbClr val="DE5F39"/>
                </a:solidFill>
                <a:latin typeface="Brandon Grotesque Bold"/>
                <a:cs typeface="Brandon Grotesque Bold"/>
              </a:rPr>
              <a:t> </a:t>
            </a:r>
            <a:r>
              <a:rPr sz="1100" b="1" spc="-20" dirty="0">
                <a:solidFill>
                  <a:srgbClr val="DE5F39"/>
                </a:solidFill>
                <a:latin typeface="Brandon Grotesque Bold"/>
                <a:cs typeface="Brandon Grotesque Bold"/>
              </a:rPr>
              <a:t>REHABILITATION</a:t>
            </a:r>
            <a:endParaRPr sz="1100" dirty="0">
              <a:latin typeface="Brandon Grotesque Bold"/>
              <a:cs typeface="Brandon Grotesque Bold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1842956" y="2607636"/>
            <a:ext cx="2367915" cy="2872740"/>
            <a:chOff x="1842956" y="2607636"/>
            <a:chExt cx="2367915" cy="2872740"/>
          </a:xfrm>
        </p:grpSpPr>
        <p:sp>
          <p:nvSpPr>
            <p:cNvPr id="56" name="object 56"/>
            <p:cNvSpPr/>
            <p:nvPr/>
          </p:nvSpPr>
          <p:spPr>
            <a:xfrm>
              <a:off x="2447282" y="4711941"/>
              <a:ext cx="755650" cy="755650"/>
            </a:xfrm>
            <a:custGeom>
              <a:avLst/>
              <a:gdLst/>
              <a:ahLst/>
              <a:cxnLst/>
              <a:rect l="l" t="t" r="r" b="b"/>
              <a:pathLst>
                <a:path w="755650" h="755650">
                  <a:moveTo>
                    <a:pt x="377786" y="0"/>
                  </a:moveTo>
                  <a:lnTo>
                    <a:pt x="330397" y="2943"/>
                  </a:lnTo>
                  <a:lnTo>
                    <a:pt x="284765" y="11538"/>
                  </a:lnTo>
                  <a:lnTo>
                    <a:pt x="241243" y="25430"/>
                  </a:lnTo>
                  <a:lnTo>
                    <a:pt x="200186" y="44266"/>
                  </a:lnTo>
                  <a:lnTo>
                    <a:pt x="161948" y="67690"/>
                  </a:lnTo>
                  <a:lnTo>
                    <a:pt x="126882" y="95349"/>
                  </a:lnTo>
                  <a:lnTo>
                    <a:pt x="95343" y="126889"/>
                  </a:lnTo>
                  <a:lnTo>
                    <a:pt x="67686" y="161956"/>
                  </a:lnTo>
                  <a:lnTo>
                    <a:pt x="44263" y="200196"/>
                  </a:lnTo>
                  <a:lnTo>
                    <a:pt x="25429" y="241254"/>
                  </a:lnTo>
                  <a:lnTo>
                    <a:pt x="11537" y="284777"/>
                  </a:lnTo>
                  <a:lnTo>
                    <a:pt x="2943" y="330410"/>
                  </a:lnTo>
                  <a:lnTo>
                    <a:pt x="0" y="377799"/>
                  </a:lnTo>
                  <a:lnTo>
                    <a:pt x="2943" y="425188"/>
                  </a:lnTo>
                  <a:lnTo>
                    <a:pt x="11537" y="470821"/>
                  </a:lnTo>
                  <a:lnTo>
                    <a:pt x="25429" y="514343"/>
                  </a:lnTo>
                  <a:lnTo>
                    <a:pt x="44263" y="555400"/>
                  </a:lnTo>
                  <a:lnTo>
                    <a:pt x="67686" y="593638"/>
                  </a:lnTo>
                  <a:lnTo>
                    <a:pt x="95343" y="628703"/>
                  </a:lnTo>
                  <a:lnTo>
                    <a:pt x="126882" y="660242"/>
                  </a:lnTo>
                  <a:lnTo>
                    <a:pt x="161948" y="687900"/>
                  </a:lnTo>
                  <a:lnTo>
                    <a:pt x="200186" y="711323"/>
                  </a:lnTo>
                  <a:lnTo>
                    <a:pt x="241243" y="730157"/>
                  </a:lnTo>
                  <a:lnTo>
                    <a:pt x="284765" y="744048"/>
                  </a:lnTo>
                  <a:lnTo>
                    <a:pt x="330397" y="752643"/>
                  </a:lnTo>
                  <a:lnTo>
                    <a:pt x="377786" y="755586"/>
                  </a:lnTo>
                  <a:lnTo>
                    <a:pt x="425176" y="752643"/>
                  </a:lnTo>
                  <a:lnTo>
                    <a:pt x="470808" y="744048"/>
                  </a:lnTo>
                  <a:lnTo>
                    <a:pt x="514330" y="730157"/>
                  </a:lnTo>
                  <a:lnTo>
                    <a:pt x="555387" y="711323"/>
                  </a:lnTo>
                  <a:lnTo>
                    <a:pt x="593625" y="687900"/>
                  </a:lnTo>
                  <a:lnTo>
                    <a:pt x="628691" y="660242"/>
                  </a:lnTo>
                  <a:lnTo>
                    <a:pt x="660229" y="628703"/>
                  </a:lnTo>
                  <a:lnTo>
                    <a:pt x="687887" y="593638"/>
                  </a:lnTo>
                  <a:lnTo>
                    <a:pt x="711310" y="555400"/>
                  </a:lnTo>
                  <a:lnTo>
                    <a:pt x="730144" y="514343"/>
                  </a:lnTo>
                  <a:lnTo>
                    <a:pt x="744035" y="470821"/>
                  </a:lnTo>
                  <a:lnTo>
                    <a:pt x="752630" y="425188"/>
                  </a:lnTo>
                  <a:lnTo>
                    <a:pt x="755573" y="377799"/>
                  </a:lnTo>
                  <a:lnTo>
                    <a:pt x="752630" y="330410"/>
                  </a:lnTo>
                  <a:lnTo>
                    <a:pt x="744035" y="284777"/>
                  </a:lnTo>
                  <a:lnTo>
                    <a:pt x="730144" y="241254"/>
                  </a:lnTo>
                  <a:lnTo>
                    <a:pt x="711310" y="200196"/>
                  </a:lnTo>
                  <a:lnTo>
                    <a:pt x="687887" y="161956"/>
                  </a:lnTo>
                  <a:lnTo>
                    <a:pt x="660229" y="126889"/>
                  </a:lnTo>
                  <a:lnTo>
                    <a:pt x="628691" y="95349"/>
                  </a:lnTo>
                  <a:lnTo>
                    <a:pt x="593625" y="67690"/>
                  </a:lnTo>
                  <a:lnTo>
                    <a:pt x="555387" y="44266"/>
                  </a:lnTo>
                  <a:lnTo>
                    <a:pt x="514330" y="25430"/>
                  </a:lnTo>
                  <a:lnTo>
                    <a:pt x="470808" y="11538"/>
                  </a:lnTo>
                  <a:lnTo>
                    <a:pt x="425176" y="2943"/>
                  </a:lnTo>
                  <a:lnTo>
                    <a:pt x="3777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7" name="object 5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88505" y="4853173"/>
              <a:ext cx="473127" cy="473127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2447282" y="4711941"/>
              <a:ext cx="755650" cy="755650"/>
            </a:xfrm>
            <a:custGeom>
              <a:avLst/>
              <a:gdLst/>
              <a:ahLst/>
              <a:cxnLst/>
              <a:rect l="l" t="t" r="r" b="b"/>
              <a:pathLst>
                <a:path w="755650" h="755650">
                  <a:moveTo>
                    <a:pt x="377786" y="755586"/>
                  </a:moveTo>
                  <a:lnTo>
                    <a:pt x="425176" y="752643"/>
                  </a:lnTo>
                  <a:lnTo>
                    <a:pt x="470808" y="744048"/>
                  </a:lnTo>
                  <a:lnTo>
                    <a:pt x="514330" y="730157"/>
                  </a:lnTo>
                  <a:lnTo>
                    <a:pt x="555387" y="711323"/>
                  </a:lnTo>
                  <a:lnTo>
                    <a:pt x="593625" y="687900"/>
                  </a:lnTo>
                  <a:lnTo>
                    <a:pt x="628691" y="660242"/>
                  </a:lnTo>
                  <a:lnTo>
                    <a:pt x="660229" y="628703"/>
                  </a:lnTo>
                  <a:lnTo>
                    <a:pt x="687887" y="593638"/>
                  </a:lnTo>
                  <a:lnTo>
                    <a:pt x="711310" y="555400"/>
                  </a:lnTo>
                  <a:lnTo>
                    <a:pt x="730144" y="514343"/>
                  </a:lnTo>
                  <a:lnTo>
                    <a:pt x="744035" y="470821"/>
                  </a:lnTo>
                  <a:lnTo>
                    <a:pt x="752630" y="425188"/>
                  </a:lnTo>
                  <a:lnTo>
                    <a:pt x="755573" y="377799"/>
                  </a:lnTo>
                  <a:lnTo>
                    <a:pt x="752630" y="330410"/>
                  </a:lnTo>
                  <a:lnTo>
                    <a:pt x="744035" y="284777"/>
                  </a:lnTo>
                  <a:lnTo>
                    <a:pt x="730144" y="241254"/>
                  </a:lnTo>
                  <a:lnTo>
                    <a:pt x="711310" y="200196"/>
                  </a:lnTo>
                  <a:lnTo>
                    <a:pt x="687887" y="161956"/>
                  </a:lnTo>
                  <a:lnTo>
                    <a:pt x="660229" y="126889"/>
                  </a:lnTo>
                  <a:lnTo>
                    <a:pt x="628691" y="95349"/>
                  </a:lnTo>
                  <a:lnTo>
                    <a:pt x="593625" y="67690"/>
                  </a:lnTo>
                  <a:lnTo>
                    <a:pt x="555387" y="44266"/>
                  </a:lnTo>
                  <a:lnTo>
                    <a:pt x="514330" y="25430"/>
                  </a:lnTo>
                  <a:lnTo>
                    <a:pt x="470808" y="11538"/>
                  </a:lnTo>
                  <a:lnTo>
                    <a:pt x="425176" y="2943"/>
                  </a:lnTo>
                  <a:lnTo>
                    <a:pt x="377786" y="0"/>
                  </a:lnTo>
                  <a:lnTo>
                    <a:pt x="330397" y="2943"/>
                  </a:lnTo>
                  <a:lnTo>
                    <a:pt x="284765" y="11538"/>
                  </a:lnTo>
                  <a:lnTo>
                    <a:pt x="241243" y="25430"/>
                  </a:lnTo>
                  <a:lnTo>
                    <a:pt x="200186" y="44266"/>
                  </a:lnTo>
                  <a:lnTo>
                    <a:pt x="161948" y="67690"/>
                  </a:lnTo>
                  <a:lnTo>
                    <a:pt x="126882" y="95349"/>
                  </a:lnTo>
                  <a:lnTo>
                    <a:pt x="95343" y="126889"/>
                  </a:lnTo>
                  <a:lnTo>
                    <a:pt x="67686" y="161956"/>
                  </a:lnTo>
                  <a:lnTo>
                    <a:pt x="44263" y="200196"/>
                  </a:lnTo>
                  <a:lnTo>
                    <a:pt x="25429" y="241254"/>
                  </a:lnTo>
                  <a:lnTo>
                    <a:pt x="11537" y="284777"/>
                  </a:lnTo>
                  <a:lnTo>
                    <a:pt x="2943" y="330410"/>
                  </a:lnTo>
                  <a:lnTo>
                    <a:pt x="0" y="377799"/>
                  </a:lnTo>
                  <a:lnTo>
                    <a:pt x="2943" y="425188"/>
                  </a:lnTo>
                  <a:lnTo>
                    <a:pt x="11537" y="470821"/>
                  </a:lnTo>
                  <a:lnTo>
                    <a:pt x="25429" y="514343"/>
                  </a:lnTo>
                  <a:lnTo>
                    <a:pt x="44263" y="555400"/>
                  </a:lnTo>
                  <a:lnTo>
                    <a:pt x="67686" y="593638"/>
                  </a:lnTo>
                  <a:lnTo>
                    <a:pt x="95343" y="628703"/>
                  </a:lnTo>
                  <a:lnTo>
                    <a:pt x="126882" y="660242"/>
                  </a:lnTo>
                  <a:lnTo>
                    <a:pt x="161948" y="687900"/>
                  </a:lnTo>
                  <a:lnTo>
                    <a:pt x="200186" y="711323"/>
                  </a:lnTo>
                  <a:lnTo>
                    <a:pt x="241243" y="730157"/>
                  </a:lnTo>
                  <a:lnTo>
                    <a:pt x="284765" y="744048"/>
                  </a:lnTo>
                  <a:lnTo>
                    <a:pt x="330397" y="752643"/>
                  </a:lnTo>
                  <a:lnTo>
                    <a:pt x="377786" y="755586"/>
                  </a:lnTo>
                  <a:close/>
                </a:path>
              </a:pathLst>
            </a:custGeom>
            <a:ln w="25400">
              <a:solidFill>
                <a:srgbClr val="DE5F3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9" name="object 59"/>
            <p:cNvSpPr/>
            <p:nvPr/>
          </p:nvSpPr>
          <p:spPr>
            <a:xfrm>
              <a:off x="1855656" y="2620336"/>
              <a:ext cx="2342515" cy="744220"/>
            </a:xfrm>
            <a:custGeom>
              <a:avLst/>
              <a:gdLst/>
              <a:ahLst/>
              <a:cxnLst/>
              <a:rect l="l" t="t" r="r" b="b"/>
              <a:pathLst>
                <a:path w="2342515" h="744220">
                  <a:moveTo>
                    <a:pt x="2135720" y="0"/>
                  </a:moveTo>
                  <a:lnTo>
                    <a:pt x="206451" y="0"/>
                  </a:lnTo>
                  <a:lnTo>
                    <a:pt x="159113" y="5131"/>
                  </a:lnTo>
                  <a:lnTo>
                    <a:pt x="115658" y="19749"/>
                  </a:lnTo>
                  <a:lnTo>
                    <a:pt x="77326" y="42686"/>
                  </a:lnTo>
                  <a:lnTo>
                    <a:pt x="45354" y="72776"/>
                  </a:lnTo>
                  <a:lnTo>
                    <a:pt x="20983" y="108852"/>
                  </a:lnTo>
                  <a:lnTo>
                    <a:pt x="5452" y="149748"/>
                  </a:lnTo>
                  <a:lnTo>
                    <a:pt x="0" y="194297"/>
                  </a:lnTo>
                  <a:lnTo>
                    <a:pt x="0" y="549414"/>
                  </a:lnTo>
                  <a:lnTo>
                    <a:pt x="5452" y="593963"/>
                  </a:lnTo>
                  <a:lnTo>
                    <a:pt x="20983" y="634859"/>
                  </a:lnTo>
                  <a:lnTo>
                    <a:pt x="45354" y="670935"/>
                  </a:lnTo>
                  <a:lnTo>
                    <a:pt x="77326" y="701025"/>
                  </a:lnTo>
                  <a:lnTo>
                    <a:pt x="115658" y="723962"/>
                  </a:lnTo>
                  <a:lnTo>
                    <a:pt x="159113" y="738580"/>
                  </a:lnTo>
                  <a:lnTo>
                    <a:pt x="206451" y="743712"/>
                  </a:lnTo>
                  <a:lnTo>
                    <a:pt x="2135720" y="743712"/>
                  </a:lnTo>
                  <a:lnTo>
                    <a:pt x="2183058" y="738580"/>
                  </a:lnTo>
                  <a:lnTo>
                    <a:pt x="2226513" y="723962"/>
                  </a:lnTo>
                  <a:lnTo>
                    <a:pt x="2264845" y="701025"/>
                  </a:lnTo>
                  <a:lnTo>
                    <a:pt x="2296817" y="670935"/>
                  </a:lnTo>
                  <a:lnTo>
                    <a:pt x="2321188" y="634859"/>
                  </a:lnTo>
                  <a:lnTo>
                    <a:pt x="2336719" y="593963"/>
                  </a:lnTo>
                  <a:lnTo>
                    <a:pt x="2342172" y="549414"/>
                  </a:lnTo>
                  <a:lnTo>
                    <a:pt x="2342172" y="194297"/>
                  </a:lnTo>
                  <a:lnTo>
                    <a:pt x="2336719" y="149748"/>
                  </a:lnTo>
                  <a:lnTo>
                    <a:pt x="2321188" y="108852"/>
                  </a:lnTo>
                  <a:lnTo>
                    <a:pt x="2296817" y="72776"/>
                  </a:lnTo>
                  <a:lnTo>
                    <a:pt x="2264845" y="42686"/>
                  </a:lnTo>
                  <a:lnTo>
                    <a:pt x="2226513" y="19749"/>
                  </a:lnTo>
                  <a:lnTo>
                    <a:pt x="2183058" y="5131"/>
                  </a:lnTo>
                  <a:lnTo>
                    <a:pt x="2135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0" name="object 60"/>
            <p:cNvSpPr/>
            <p:nvPr/>
          </p:nvSpPr>
          <p:spPr>
            <a:xfrm>
              <a:off x="1855656" y="2620336"/>
              <a:ext cx="2342515" cy="744220"/>
            </a:xfrm>
            <a:custGeom>
              <a:avLst/>
              <a:gdLst/>
              <a:ahLst/>
              <a:cxnLst/>
              <a:rect l="l" t="t" r="r" b="b"/>
              <a:pathLst>
                <a:path w="2342515" h="744220">
                  <a:moveTo>
                    <a:pt x="2135720" y="743712"/>
                  </a:moveTo>
                  <a:lnTo>
                    <a:pt x="206451" y="743712"/>
                  </a:lnTo>
                  <a:lnTo>
                    <a:pt x="159113" y="738580"/>
                  </a:lnTo>
                  <a:lnTo>
                    <a:pt x="115658" y="723962"/>
                  </a:lnTo>
                  <a:lnTo>
                    <a:pt x="77326" y="701025"/>
                  </a:lnTo>
                  <a:lnTo>
                    <a:pt x="45354" y="670935"/>
                  </a:lnTo>
                  <a:lnTo>
                    <a:pt x="20983" y="634859"/>
                  </a:lnTo>
                  <a:lnTo>
                    <a:pt x="5452" y="593963"/>
                  </a:lnTo>
                  <a:lnTo>
                    <a:pt x="0" y="549414"/>
                  </a:lnTo>
                  <a:lnTo>
                    <a:pt x="0" y="194297"/>
                  </a:lnTo>
                  <a:lnTo>
                    <a:pt x="5452" y="149748"/>
                  </a:lnTo>
                  <a:lnTo>
                    <a:pt x="20983" y="108852"/>
                  </a:lnTo>
                  <a:lnTo>
                    <a:pt x="45354" y="72776"/>
                  </a:lnTo>
                  <a:lnTo>
                    <a:pt x="77326" y="42686"/>
                  </a:lnTo>
                  <a:lnTo>
                    <a:pt x="115658" y="19749"/>
                  </a:lnTo>
                  <a:lnTo>
                    <a:pt x="159113" y="5131"/>
                  </a:lnTo>
                  <a:lnTo>
                    <a:pt x="206451" y="0"/>
                  </a:lnTo>
                  <a:lnTo>
                    <a:pt x="2135720" y="0"/>
                  </a:lnTo>
                  <a:lnTo>
                    <a:pt x="2183058" y="5131"/>
                  </a:lnTo>
                  <a:lnTo>
                    <a:pt x="2226513" y="19749"/>
                  </a:lnTo>
                  <a:lnTo>
                    <a:pt x="2264845" y="42686"/>
                  </a:lnTo>
                  <a:lnTo>
                    <a:pt x="2296817" y="72776"/>
                  </a:lnTo>
                  <a:lnTo>
                    <a:pt x="2321188" y="108852"/>
                  </a:lnTo>
                  <a:lnTo>
                    <a:pt x="2336719" y="149748"/>
                  </a:lnTo>
                  <a:lnTo>
                    <a:pt x="2342172" y="194297"/>
                  </a:lnTo>
                  <a:lnTo>
                    <a:pt x="2342172" y="549414"/>
                  </a:lnTo>
                  <a:lnTo>
                    <a:pt x="2336719" y="593963"/>
                  </a:lnTo>
                  <a:lnTo>
                    <a:pt x="2321188" y="634859"/>
                  </a:lnTo>
                  <a:lnTo>
                    <a:pt x="2296817" y="670935"/>
                  </a:lnTo>
                  <a:lnTo>
                    <a:pt x="2264845" y="701025"/>
                  </a:lnTo>
                  <a:lnTo>
                    <a:pt x="2226513" y="723962"/>
                  </a:lnTo>
                  <a:lnTo>
                    <a:pt x="2183058" y="738580"/>
                  </a:lnTo>
                  <a:lnTo>
                    <a:pt x="2135720" y="743712"/>
                  </a:lnTo>
                  <a:close/>
                </a:path>
              </a:pathLst>
            </a:custGeom>
            <a:ln w="25400">
              <a:solidFill>
                <a:srgbClr val="9D1A7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2329351" y="2812486"/>
            <a:ext cx="1420495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255270">
              <a:lnSpc>
                <a:spcPts val="1200"/>
              </a:lnSpc>
              <a:spcBef>
                <a:spcPts val="240"/>
              </a:spcBef>
            </a:pPr>
            <a:r>
              <a:rPr sz="1100" b="1" spc="-10" dirty="0">
                <a:solidFill>
                  <a:srgbClr val="9D1A73"/>
                </a:solidFill>
                <a:latin typeface="Brandon Grotesque Bold"/>
                <a:cs typeface="Brandon Grotesque Bold"/>
              </a:rPr>
              <a:t>STRUCTURES </a:t>
            </a:r>
            <a:r>
              <a:rPr sz="1100" b="1" spc="-5" dirty="0">
                <a:solidFill>
                  <a:srgbClr val="9D1A73"/>
                </a:solidFill>
                <a:latin typeface="Brandon Grotesque Bold"/>
                <a:cs typeface="Brandon Grotesque Bold"/>
              </a:rPr>
              <a:t> </a:t>
            </a:r>
            <a:r>
              <a:rPr sz="1100" b="1" spc="-10" dirty="0">
                <a:solidFill>
                  <a:srgbClr val="9D1A73"/>
                </a:solidFill>
                <a:latin typeface="Brandon Grotesque Bold"/>
                <a:cs typeface="Brandon Grotesque Bold"/>
              </a:rPr>
              <a:t>AN</a:t>
            </a:r>
            <a:r>
              <a:rPr sz="1100" b="1" spc="-35" dirty="0">
                <a:solidFill>
                  <a:srgbClr val="9D1A73"/>
                </a:solidFill>
                <a:latin typeface="Brandon Grotesque Bold"/>
                <a:cs typeface="Brandon Grotesque Bold"/>
              </a:rPr>
              <a:t>D</a:t>
            </a:r>
            <a:r>
              <a:rPr sz="1100" b="1" spc="-10" dirty="0">
                <a:solidFill>
                  <a:srgbClr val="9D1A73"/>
                </a:solidFill>
                <a:latin typeface="Brandon Grotesque Bold"/>
                <a:cs typeface="Brandon Grotesque Bold"/>
              </a:rPr>
              <a:t> ENVIRONMENT</a:t>
            </a:r>
            <a:endParaRPr sz="1100" dirty="0">
              <a:latin typeface="Brandon Grotesque Bold"/>
              <a:cs typeface="Brandon Grotesque Bold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1452469" y="2387532"/>
            <a:ext cx="781050" cy="781050"/>
            <a:chOff x="1452469" y="2387532"/>
            <a:chExt cx="781050" cy="781050"/>
          </a:xfrm>
        </p:grpSpPr>
        <p:sp>
          <p:nvSpPr>
            <p:cNvPr id="63" name="object 63"/>
            <p:cNvSpPr/>
            <p:nvPr/>
          </p:nvSpPr>
          <p:spPr>
            <a:xfrm>
              <a:off x="1465169" y="2400232"/>
              <a:ext cx="755650" cy="755650"/>
            </a:xfrm>
            <a:custGeom>
              <a:avLst/>
              <a:gdLst/>
              <a:ahLst/>
              <a:cxnLst/>
              <a:rect l="l" t="t" r="r" b="b"/>
              <a:pathLst>
                <a:path w="755650" h="755650">
                  <a:moveTo>
                    <a:pt x="377786" y="0"/>
                  </a:moveTo>
                  <a:lnTo>
                    <a:pt x="330397" y="2943"/>
                  </a:lnTo>
                  <a:lnTo>
                    <a:pt x="284765" y="11538"/>
                  </a:lnTo>
                  <a:lnTo>
                    <a:pt x="241243" y="25430"/>
                  </a:lnTo>
                  <a:lnTo>
                    <a:pt x="200186" y="44266"/>
                  </a:lnTo>
                  <a:lnTo>
                    <a:pt x="161948" y="67690"/>
                  </a:lnTo>
                  <a:lnTo>
                    <a:pt x="126882" y="95349"/>
                  </a:lnTo>
                  <a:lnTo>
                    <a:pt x="95343" y="126889"/>
                  </a:lnTo>
                  <a:lnTo>
                    <a:pt x="67686" y="161956"/>
                  </a:lnTo>
                  <a:lnTo>
                    <a:pt x="44263" y="200196"/>
                  </a:lnTo>
                  <a:lnTo>
                    <a:pt x="25429" y="241254"/>
                  </a:lnTo>
                  <a:lnTo>
                    <a:pt x="11537" y="284777"/>
                  </a:lnTo>
                  <a:lnTo>
                    <a:pt x="2943" y="330410"/>
                  </a:lnTo>
                  <a:lnTo>
                    <a:pt x="0" y="377799"/>
                  </a:lnTo>
                  <a:lnTo>
                    <a:pt x="2943" y="425188"/>
                  </a:lnTo>
                  <a:lnTo>
                    <a:pt x="11537" y="470821"/>
                  </a:lnTo>
                  <a:lnTo>
                    <a:pt x="25429" y="514343"/>
                  </a:lnTo>
                  <a:lnTo>
                    <a:pt x="44263" y="555400"/>
                  </a:lnTo>
                  <a:lnTo>
                    <a:pt x="67686" y="593638"/>
                  </a:lnTo>
                  <a:lnTo>
                    <a:pt x="95343" y="628703"/>
                  </a:lnTo>
                  <a:lnTo>
                    <a:pt x="126882" y="660242"/>
                  </a:lnTo>
                  <a:lnTo>
                    <a:pt x="161948" y="687900"/>
                  </a:lnTo>
                  <a:lnTo>
                    <a:pt x="200186" y="711323"/>
                  </a:lnTo>
                  <a:lnTo>
                    <a:pt x="241243" y="730157"/>
                  </a:lnTo>
                  <a:lnTo>
                    <a:pt x="284765" y="744048"/>
                  </a:lnTo>
                  <a:lnTo>
                    <a:pt x="330397" y="752643"/>
                  </a:lnTo>
                  <a:lnTo>
                    <a:pt x="377786" y="755586"/>
                  </a:lnTo>
                  <a:lnTo>
                    <a:pt x="425176" y="752643"/>
                  </a:lnTo>
                  <a:lnTo>
                    <a:pt x="470808" y="744048"/>
                  </a:lnTo>
                  <a:lnTo>
                    <a:pt x="514330" y="730157"/>
                  </a:lnTo>
                  <a:lnTo>
                    <a:pt x="555387" y="711323"/>
                  </a:lnTo>
                  <a:lnTo>
                    <a:pt x="593625" y="687900"/>
                  </a:lnTo>
                  <a:lnTo>
                    <a:pt x="628691" y="660242"/>
                  </a:lnTo>
                  <a:lnTo>
                    <a:pt x="660229" y="628703"/>
                  </a:lnTo>
                  <a:lnTo>
                    <a:pt x="687887" y="593638"/>
                  </a:lnTo>
                  <a:lnTo>
                    <a:pt x="711310" y="555400"/>
                  </a:lnTo>
                  <a:lnTo>
                    <a:pt x="730144" y="514343"/>
                  </a:lnTo>
                  <a:lnTo>
                    <a:pt x="744035" y="470821"/>
                  </a:lnTo>
                  <a:lnTo>
                    <a:pt x="752630" y="425188"/>
                  </a:lnTo>
                  <a:lnTo>
                    <a:pt x="755573" y="377799"/>
                  </a:lnTo>
                  <a:lnTo>
                    <a:pt x="752630" y="330410"/>
                  </a:lnTo>
                  <a:lnTo>
                    <a:pt x="744035" y="284777"/>
                  </a:lnTo>
                  <a:lnTo>
                    <a:pt x="730144" y="241254"/>
                  </a:lnTo>
                  <a:lnTo>
                    <a:pt x="711310" y="200196"/>
                  </a:lnTo>
                  <a:lnTo>
                    <a:pt x="687887" y="161956"/>
                  </a:lnTo>
                  <a:lnTo>
                    <a:pt x="660229" y="126889"/>
                  </a:lnTo>
                  <a:lnTo>
                    <a:pt x="628691" y="95349"/>
                  </a:lnTo>
                  <a:lnTo>
                    <a:pt x="593625" y="67690"/>
                  </a:lnTo>
                  <a:lnTo>
                    <a:pt x="555387" y="44266"/>
                  </a:lnTo>
                  <a:lnTo>
                    <a:pt x="514330" y="25430"/>
                  </a:lnTo>
                  <a:lnTo>
                    <a:pt x="470808" y="11538"/>
                  </a:lnTo>
                  <a:lnTo>
                    <a:pt x="425176" y="2943"/>
                  </a:lnTo>
                  <a:lnTo>
                    <a:pt x="3777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4" name="object 6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06397" y="2541465"/>
              <a:ext cx="473122" cy="473127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1465169" y="2400232"/>
              <a:ext cx="755650" cy="755650"/>
            </a:xfrm>
            <a:custGeom>
              <a:avLst/>
              <a:gdLst/>
              <a:ahLst/>
              <a:cxnLst/>
              <a:rect l="l" t="t" r="r" b="b"/>
              <a:pathLst>
                <a:path w="755650" h="755650">
                  <a:moveTo>
                    <a:pt x="377786" y="755586"/>
                  </a:moveTo>
                  <a:lnTo>
                    <a:pt x="425176" y="752643"/>
                  </a:lnTo>
                  <a:lnTo>
                    <a:pt x="470808" y="744048"/>
                  </a:lnTo>
                  <a:lnTo>
                    <a:pt x="514330" y="730157"/>
                  </a:lnTo>
                  <a:lnTo>
                    <a:pt x="555387" y="711323"/>
                  </a:lnTo>
                  <a:lnTo>
                    <a:pt x="593625" y="687900"/>
                  </a:lnTo>
                  <a:lnTo>
                    <a:pt x="628691" y="660242"/>
                  </a:lnTo>
                  <a:lnTo>
                    <a:pt x="660229" y="628703"/>
                  </a:lnTo>
                  <a:lnTo>
                    <a:pt x="687887" y="593638"/>
                  </a:lnTo>
                  <a:lnTo>
                    <a:pt x="711310" y="555400"/>
                  </a:lnTo>
                  <a:lnTo>
                    <a:pt x="730144" y="514343"/>
                  </a:lnTo>
                  <a:lnTo>
                    <a:pt x="744035" y="470821"/>
                  </a:lnTo>
                  <a:lnTo>
                    <a:pt x="752630" y="425188"/>
                  </a:lnTo>
                  <a:lnTo>
                    <a:pt x="755573" y="377799"/>
                  </a:lnTo>
                  <a:lnTo>
                    <a:pt x="752630" y="330410"/>
                  </a:lnTo>
                  <a:lnTo>
                    <a:pt x="744035" y="284777"/>
                  </a:lnTo>
                  <a:lnTo>
                    <a:pt x="730144" y="241254"/>
                  </a:lnTo>
                  <a:lnTo>
                    <a:pt x="711310" y="200196"/>
                  </a:lnTo>
                  <a:lnTo>
                    <a:pt x="687887" y="161956"/>
                  </a:lnTo>
                  <a:lnTo>
                    <a:pt x="660229" y="126889"/>
                  </a:lnTo>
                  <a:lnTo>
                    <a:pt x="628691" y="95349"/>
                  </a:lnTo>
                  <a:lnTo>
                    <a:pt x="593625" y="67690"/>
                  </a:lnTo>
                  <a:lnTo>
                    <a:pt x="555387" y="44266"/>
                  </a:lnTo>
                  <a:lnTo>
                    <a:pt x="514330" y="25430"/>
                  </a:lnTo>
                  <a:lnTo>
                    <a:pt x="470808" y="11538"/>
                  </a:lnTo>
                  <a:lnTo>
                    <a:pt x="425176" y="2943"/>
                  </a:lnTo>
                  <a:lnTo>
                    <a:pt x="377786" y="0"/>
                  </a:lnTo>
                  <a:lnTo>
                    <a:pt x="330397" y="2943"/>
                  </a:lnTo>
                  <a:lnTo>
                    <a:pt x="284765" y="11538"/>
                  </a:lnTo>
                  <a:lnTo>
                    <a:pt x="241243" y="25430"/>
                  </a:lnTo>
                  <a:lnTo>
                    <a:pt x="200186" y="44266"/>
                  </a:lnTo>
                  <a:lnTo>
                    <a:pt x="161948" y="67690"/>
                  </a:lnTo>
                  <a:lnTo>
                    <a:pt x="126882" y="95349"/>
                  </a:lnTo>
                  <a:lnTo>
                    <a:pt x="95343" y="126889"/>
                  </a:lnTo>
                  <a:lnTo>
                    <a:pt x="67686" y="161956"/>
                  </a:lnTo>
                  <a:lnTo>
                    <a:pt x="44263" y="200196"/>
                  </a:lnTo>
                  <a:lnTo>
                    <a:pt x="25429" y="241254"/>
                  </a:lnTo>
                  <a:lnTo>
                    <a:pt x="11537" y="284777"/>
                  </a:lnTo>
                  <a:lnTo>
                    <a:pt x="2943" y="330410"/>
                  </a:lnTo>
                  <a:lnTo>
                    <a:pt x="0" y="377799"/>
                  </a:lnTo>
                  <a:lnTo>
                    <a:pt x="2943" y="425188"/>
                  </a:lnTo>
                  <a:lnTo>
                    <a:pt x="11537" y="470821"/>
                  </a:lnTo>
                  <a:lnTo>
                    <a:pt x="25429" y="514343"/>
                  </a:lnTo>
                  <a:lnTo>
                    <a:pt x="44263" y="555400"/>
                  </a:lnTo>
                  <a:lnTo>
                    <a:pt x="67686" y="593638"/>
                  </a:lnTo>
                  <a:lnTo>
                    <a:pt x="95343" y="628703"/>
                  </a:lnTo>
                  <a:lnTo>
                    <a:pt x="126882" y="660242"/>
                  </a:lnTo>
                  <a:lnTo>
                    <a:pt x="161948" y="687900"/>
                  </a:lnTo>
                  <a:lnTo>
                    <a:pt x="200186" y="711323"/>
                  </a:lnTo>
                  <a:lnTo>
                    <a:pt x="241243" y="730157"/>
                  </a:lnTo>
                  <a:lnTo>
                    <a:pt x="284765" y="744048"/>
                  </a:lnTo>
                  <a:lnTo>
                    <a:pt x="330397" y="752643"/>
                  </a:lnTo>
                  <a:lnTo>
                    <a:pt x="377786" y="755586"/>
                  </a:lnTo>
                  <a:close/>
                </a:path>
              </a:pathLst>
            </a:custGeom>
            <a:ln w="25400">
              <a:solidFill>
                <a:srgbClr val="9D1A7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6" name="object 66"/>
          <p:cNvSpPr txBox="1">
            <a:spLocks noGrp="1"/>
          </p:cNvSpPr>
          <p:nvPr>
            <p:ph type="title"/>
          </p:nvPr>
        </p:nvSpPr>
        <p:spPr>
          <a:xfrm>
            <a:off x="448227" y="284478"/>
            <a:ext cx="717513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THEMATIC DIVISIONS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996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looking at a model&#10;&#10;Description automatically generated">
            <a:extLst>
              <a:ext uri="{FF2B5EF4-FFF2-40B4-BE49-F238E27FC236}">
                <a16:creationId xmlns:a16="http://schemas.microsoft.com/office/drawing/2014/main" id="{35DEB548-C94E-F139-12A3-035D2A97FD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528" y="1981200"/>
            <a:ext cx="3583882" cy="268791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C8534C-1929-0D77-5D0B-F759DBC29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98719"/>
            <a:ext cx="4517813" cy="4419600"/>
          </a:xfrm>
          <a:prstGeom prst="rect">
            <a:avLst/>
          </a:prstGeom>
        </p:spPr>
      </p:pic>
      <p:pic>
        <p:nvPicPr>
          <p:cNvPr id="2" name="Immagine 6">
            <a:extLst>
              <a:ext uri="{FF2B5EF4-FFF2-40B4-BE49-F238E27FC236}">
                <a16:creationId xmlns:a16="http://schemas.microsoft.com/office/drawing/2014/main" id="{85F70125-5798-00AA-FFF4-1DF90FF7A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624" y="4833260"/>
            <a:ext cx="2260238" cy="11773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907B25-C71E-678B-2192-3E48A3125A6F}"/>
              </a:ext>
            </a:extLst>
          </p:cNvPr>
          <p:cNvSpPr txBox="1"/>
          <p:nvPr/>
        </p:nvSpPr>
        <p:spPr>
          <a:xfrm>
            <a:off x="5867400" y="260681"/>
            <a:ext cx="5410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spc="-5" dirty="0">
                <a:solidFill>
                  <a:schemeClr val="bg1">
                    <a:lumMod val="50000"/>
                  </a:schemeClr>
                </a:solidFill>
                <a:latin typeface="Lato Medium"/>
                <a:cs typeface="Lato Medium"/>
              </a:rPr>
              <a:t>Born in 2017, the DICA4Schools project is a technical-scientific dissemination tool in schools, through the free offer of interactive laboratories and seminars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400" spc="-5" dirty="0">
                <a:solidFill>
                  <a:schemeClr val="bg1">
                    <a:lumMod val="50000"/>
                  </a:schemeClr>
                </a:solidFill>
                <a:latin typeface="Lato Medium"/>
                <a:cs typeface="Lato Medium"/>
              </a:rPr>
              <a:t>workshops held in the spaces of the Politecnico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400" spc="-5" dirty="0">
                <a:solidFill>
                  <a:schemeClr val="bg1">
                    <a:lumMod val="50000"/>
                  </a:schemeClr>
                </a:solidFill>
                <a:latin typeface="Lato Medium"/>
                <a:cs typeface="Lato Medium"/>
              </a:rPr>
              <a:t>seminars preferably organized in schools and dealing with topics of interest through open lessons and debates </a:t>
            </a:r>
          </a:p>
          <a:p>
            <a:endParaRPr lang="en-150" sz="1400" dirty="0"/>
          </a:p>
        </p:txBody>
      </p:sp>
      <p:pic>
        <p:nvPicPr>
          <p:cNvPr id="7" name="Picture 6" descr="A group of children in a room with a person and a table">
            <a:extLst>
              <a:ext uri="{FF2B5EF4-FFF2-40B4-BE49-F238E27FC236}">
                <a16:creationId xmlns:a16="http://schemas.microsoft.com/office/drawing/2014/main" id="{E7C4118E-7E05-912F-87CC-AB9280C23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424" y="1966259"/>
            <a:ext cx="3623725" cy="271779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</p:pic>
      <p:pic>
        <p:nvPicPr>
          <p:cNvPr id="8" name="Immagine 7" descr="Immagine che contiene Carattere, Elementi grafici, aqua, logo&#10;&#10;Il contenuto generato dall'IA potrebbe non essere corretto.">
            <a:extLst>
              <a:ext uri="{FF2B5EF4-FFF2-40B4-BE49-F238E27FC236}">
                <a16:creationId xmlns:a16="http://schemas.microsoft.com/office/drawing/2014/main" id="{8A82C804-6908-6618-C3FF-B0A3BC4252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3" y="275646"/>
            <a:ext cx="4372585" cy="128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7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E7B3CA-8684-1701-3718-6EA19577D0EF}"/>
              </a:ext>
            </a:extLst>
          </p:cNvPr>
          <p:cNvSpPr txBox="1"/>
          <p:nvPr/>
        </p:nvSpPr>
        <p:spPr>
          <a:xfrm>
            <a:off x="2286000" y="2362200"/>
            <a:ext cx="33188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spc="-65" dirty="0">
                <a:solidFill>
                  <a:srgbClr val="333236"/>
                </a:solidFill>
                <a:latin typeface="Brandon Grotesque Bold"/>
                <a:ea typeface="+mj-ea"/>
              </a:rPr>
              <a:t>People @DICA</a:t>
            </a:r>
            <a:endParaRPr lang="en-150" sz="4200" b="1" spc="-65" dirty="0">
              <a:solidFill>
                <a:srgbClr val="333236"/>
              </a:solidFill>
              <a:latin typeface="Brandon Grotesque Bold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12686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02152" y="0"/>
            <a:ext cx="8686799" cy="5355309"/>
          </a:xfrm>
          <a:prstGeom prst="rect">
            <a:avLst/>
          </a:prstGeom>
        </p:spPr>
      </p:pic>
      <p:pic>
        <p:nvPicPr>
          <p:cNvPr id="4" name="object 4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139439" y="4267754"/>
            <a:ext cx="346710" cy="307340"/>
          </a:xfrm>
          <a:custGeom>
            <a:avLst/>
            <a:gdLst/>
            <a:ahLst/>
            <a:cxnLst/>
            <a:rect l="l" t="t" r="r" b="b"/>
            <a:pathLst>
              <a:path w="346710" h="307339">
                <a:moveTo>
                  <a:pt x="346570" y="0"/>
                </a:moveTo>
                <a:lnTo>
                  <a:pt x="0" y="0"/>
                </a:lnTo>
                <a:lnTo>
                  <a:pt x="0" y="307149"/>
                </a:lnTo>
                <a:lnTo>
                  <a:pt x="346570" y="307149"/>
                </a:lnTo>
                <a:lnTo>
                  <a:pt x="346570" y="0"/>
                </a:lnTo>
                <a:close/>
              </a:path>
            </a:pathLst>
          </a:custGeom>
          <a:solidFill>
            <a:srgbClr val="E5AE7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289282" y="3746172"/>
            <a:ext cx="650240" cy="699135"/>
          </a:xfrm>
          <a:custGeom>
            <a:avLst/>
            <a:gdLst/>
            <a:ahLst/>
            <a:cxnLst/>
            <a:rect l="l" t="t" r="r" b="b"/>
            <a:pathLst>
              <a:path w="650239" h="699135">
                <a:moveTo>
                  <a:pt x="324804" y="0"/>
                </a:moveTo>
                <a:lnTo>
                  <a:pt x="277918" y="4115"/>
                </a:lnTo>
                <a:lnTo>
                  <a:pt x="233788" y="15980"/>
                </a:lnTo>
                <a:lnTo>
                  <a:pt x="193152" y="34874"/>
                </a:lnTo>
                <a:lnTo>
                  <a:pt x="156746" y="60074"/>
                </a:lnTo>
                <a:lnTo>
                  <a:pt x="125308" y="90859"/>
                </a:lnTo>
                <a:lnTo>
                  <a:pt x="99573" y="126508"/>
                </a:lnTo>
                <a:lnTo>
                  <a:pt x="80278" y="166300"/>
                </a:lnTo>
                <a:lnTo>
                  <a:pt x="68161" y="209511"/>
                </a:lnTo>
                <a:lnTo>
                  <a:pt x="63958" y="255422"/>
                </a:lnTo>
                <a:lnTo>
                  <a:pt x="54604" y="375297"/>
                </a:lnTo>
                <a:lnTo>
                  <a:pt x="45037" y="451326"/>
                </a:lnTo>
                <a:lnTo>
                  <a:pt x="29452" y="515972"/>
                </a:lnTo>
                <a:lnTo>
                  <a:pt x="2046" y="601700"/>
                </a:lnTo>
                <a:lnTo>
                  <a:pt x="0" y="617705"/>
                </a:lnTo>
                <a:lnTo>
                  <a:pt x="26290" y="654342"/>
                </a:lnTo>
                <a:lnTo>
                  <a:pt x="94019" y="676439"/>
                </a:lnTo>
                <a:lnTo>
                  <a:pt x="140138" y="686619"/>
                </a:lnTo>
                <a:lnTo>
                  <a:pt x="194125" y="694432"/>
                </a:lnTo>
                <a:lnTo>
                  <a:pt x="255755" y="698539"/>
                </a:lnTo>
                <a:lnTo>
                  <a:pt x="324804" y="697598"/>
                </a:lnTo>
                <a:lnTo>
                  <a:pt x="393857" y="698539"/>
                </a:lnTo>
                <a:lnTo>
                  <a:pt x="455491" y="694432"/>
                </a:lnTo>
                <a:lnTo>
                  <a:pt x="509481" y="686619"/>
                </a:lnTo>
                <a:lnTo>
                  <a:pt x="555600" y="676439"/>
                </a:lnTo>
                <a:lnTo>
                  <a:pt x="593625" y="665233"/>
                </a:lnTo>
                <a:lnTo>
                  <a:pt x="636778" y="645595"/>
                </a:lnTo>
                <a:lnTo>
                  <a:pt x="649615" y="617705"/>
                </a:lnTo>
                <a:lnTo>
                  <a:pt x="647562" y="601700"/>
                </a:lnTo>
                <a:lnTo>
                  <a:pt x="618058" y="487356"/>
                </a:lnTo>
                <a:lnTo>
                  <a:pt x="598979" y="375016"/>
                </a:lnTo>
                <a:lnTo>
                  <a:pt x="588713" y="289449"/>
                </a:lnTo>
                <a:lnTo>
                  <a:pt x="581446" y="209511"/>
                </a:lnTo>
                <a:lnTo>
                  <a:pt x="569329" y="166300"/>
                </a:lnTo>
                <a:lnTo>
                  <a:pt x="550035" y="126508"/>
                </a:lnTo>
                <a:lnTo>
                  <a:pt x="524300" y="90859"/>
                </a:lnTo>
                <a:lnTo>
                  <a:pt x="492861" y="60074"/>
                </a:lnTo>
                <a:lnTo>
                  <a:pt x="456455" y="34874"/>
                </a:lnTo>
                <a:lnTo>
                  <a:pt x="415819" y="15980"/>
                </a:lnTo>
                <a:lnTo>
                  <a:pt x="371690" y="4115"/>
                </a:lnTo>
                <a:lnTo>
                  <a:pt x="324804" y="0"/>
                </a:lnTo>
                <a:close/>
              </a:path>
            </a:pathLst>
          </a:custGeom>
          <a:solidFill>
            <a:srgbClr val="6A4B4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393375" y="4290405"/>
            <a:ext cx="441959" cy="344170"/>
          </a:xfrm>
          <a:custGeom>
            <a:avLst/>
            <a:gdLst/>
            <a:ahLst/>
            <a:cxnLst/>
            <a:rect l="l" t="t" r="r" b="b"/>
            <a:pathLst>
              <a:path w="441960" h="344170">
                <a:moveTo>
                  <a:pt x="309575" y="0"/>
                </a:moveTo>
                <a:lnTo>
                  <a:pt x="131851" y="0"/>
                </a:lnTo>
                <a:lnTo>
                  <a:pt x="131851" y="98285"/>
                </a:lnTo>
                <a:lnTo>
                  <a:pt x="129648" y="113751"/>
                </a:lnTo>
                <a:lnTo>
                  <a:pt x="123369" y="127714"/>
                </a:lnTo>
                <a:lnTo>
                  <a:pt x="113511" y="139386"/>
                </a:lnTo>
                <a:lnTo>
                  <a:pt x="100571" y="147980"/>
                </a:lnTo>
                <a:lnTo>
                  <a:pt x="28663" y="182079"/>
                </a:lnTo>
                <a:lnTo>
                  <a:pt x="0" y="225424"/>
                </a:lnTo>
                <a:lnTo>
                  <a:pt x="54457" y="343928"/>
                </a:lnTo>
                <a:lnTo>
                  <a:pt x="386969" y="343928"/>
                </a:lnTo>
                <a:lnTo>
                  <a:pt x="441426" y="225424"/>
                </a:lnTo>
                <a:lnTo>
                  <a:pt x="412762" y="182079"/>
                </a:lnTo>
                <a:lnTo>
                  <a:pt x="340855" y="147980"/>
                </a:lnTo>
                <a:lnTo>
                  <a:pt x="327909" y="139386"/>
                </a:lnTo>
                <a:lnTo>
                  <a:pt x="318052" y="127714"/>
                </a:lnTo>
                <a:lnTo>
                  <a:pt x="311776" y="113751"/>
                </a:lnTo>
                <a:lnTo>
                  <a:pt x="309575" y="98285"/>
                </a:lnTo>
                <a:lnTo>
                  <a:pt x="309575" y="0"/>
                </a:lnTo>
                <a:close/>
              </a:path>
            </a:pathLst>
          </a:custGeom>
          <a:solidFill>
            <a:srgbClr val="E5AE7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2278521" y="4472489"/>
            <a:ext cx="671195" cy="393065"/>
          </a:xfrm>
          <a:custGeom>
            <a:avLst/>
            <a:gdLst/>
            <a:ahLst/>
            <a:cxnLst/>
            <a:rect l="l" t="t" r="r" b="b"/>
            <a:pathLst>
              <a:path w="671194" h="393064">
                <a:moveTo>
                  <a:pt x="527621" y="0"/>
                </a:moveTo>
                <a:lnTo>
                  <a:pt x="495595" y="60147"/>
                </a:lnTo>
                <a:lnTo>
                  <a:pt x="464915" y="91033"/>
                </a:lnTo>
                <a:lnTo>
                  <a:pt x="417575" y="102412"/>
                </a:lnTo>
                <a:lnTo>
                  <a:pt x="335572" y="104038"/>
                </a:lnTo>
                <a:lnTo>
                  <a:pt x="246306" y="87782"/>
                </a:lnTo>
                <a:lnTo>
                  <a:pt x="186874" y="52019"/>
                </a:lnTo>
                <a:lnTo>
                  <a:pt x="153777" y="16255"/>
                </a:lnTo>
                <a:lnTo>
                  <a:pt x="143522" y="0"/>
                </a:lnTo>
                <a:lnTo>
                  <a:pt x="68579" y="40741"/>
                </a:lnTo>
                <a:lnTo>
                  <a:pt x="40044" y="61729"/>
                </a:lnTo>
                <a:lnTo>
                  <a:pt x="18449" y="89131"/>
                </a:lnTo>
                <a:lnTo>
                  <a:pt x="4775" y="121301"/>
                </a:lnTo>
                <a:lnTo>
                  <a:pt x="0" y="156590"/>
                </a:lnTo>
                <a:lnTo>
                  <a:pt x="0" y="348157"/>
                </a:lnTo>
                <a:lnTo>
                  <a:pt x="3499" y="365631"/>
                </a:lnTo>
                <a:lnTo>
                  <a:pt x="13042" y="379901"/>
                </a:lnTo>
                <a:lnTo>
                  <a:pt x="27196" y="389523"/>
                </a:lnTo>
                <a:lnTo>
                  <a:pt x="44526" y="393052"/>
                </a:lnTo>
                <a:lnTo>
                  <a:pt x="626605" y="393052"/>
                </a:lnTo>
                <a:lnTo>
                  <a:pt x="643935" y="389523"/>
                </a:lnTo>
                <a:lnTo>
                  <a:pt x="658088" y="379901"/>
                </a:lnTo>
                <a:lnTo>
                  <a:pt x="667631" y="365631"/>
                </a:lnTo>
                <a:lnTo>
                  <a:pt x="671131" y="348157"/>
                </a:lnTo>
                <a:lnTo>
                  <a:pt x="671131" y="156590"/>
                </a:lnTo>
                <a:lnTo>
                  <a:pt x="666355" y="121301"/>
                </a:lnTo>
                <a:lnTo>
                  <a:pt x="652681" y="89131"/>
                </a:lnTo>
                <a:lnTo>
                  <a:pt x="631087" y="61729"/>
                </a:lnTo>
                <a:lnTo>
                  <a:pt x="602551" y="40741"/>
                </a:lnTo>
                <a:lnTo>
                  <a:pt x="527621" y="0"/>
                </a:lnTo>
                <a:close/>
              </a:path>
            </a:pathLst>
          </a:custGeom>
          <a:solidFill>
            <a:srgbClr val="1C9B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17492" y="4297639"/>
            <a:ext cx="193179" cy="147396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2380481" y="3900241"/>
            <a:ext cx="467359" cy="471170"/>
          </a:xfrm>
          <a:custGeom>
            <a:avLst/>
            <a:gdLst/>
            <a:ahLst/>
            <a:cxnLst/>
            <a:rect l="l" t="t" r="r" b="b"/>
            <a:pathLst>
              <a:path w="467360" h="471170">
                <a:moveTo>
                  <a:pt x="233603" y="0"/>
                </a:moveTo>
                <a:lnTo>
                  <a:pt x="186523" y="4785"/>
                </a:lnTo>
                <a:lnTo>
                  <a:pt x="142673" y="18510"/>
                </a:lnTo>
                <a:lnTo>
                  <a:pt x="102992" y="40228"/>
                </a:lnTo>
                <a:lnTo>
                  <a:pt x="68419" y="68991"/>
                </a:lnTo>
                <a:lnTo>
                  <a:pt x="39894" y="103851"/>
                </a:lnTo>
                <a:lnTo>
                  <a:pt x="18357" y="143862"/>
                </a:lnTo>
                <a:lnTo>
                  <a:pt x="4745" y="188076"/>
                </a:lnTo>
                <a:lnTo>
                  <a:pt x="0" y="235546"/>
                </a:lnTo>
                <a:lnTo>
                  <a:pt x="4745" y="283016"/>
                </a:lnTo>
                <a:lnTo>
                  <a:pt x="18357" y="327231"/>
                </a:lnTo>
                <a:lnTo>
                  <a:pt x="39894" y="367242"/>
                </a:lnTo>
                <a:lnTo>
                  <a:pt x="68419" y="402102"/>
                </a:lnTo>
                <a:lnTo>
                  <a:pt x="102992" y="430865"/>
                </a:lnTo>
                <a:lnTo>
                  <a:pt x="142673" y="452582"/>
                </a:lnTo>
                <a:lnTo>
                  <a:pt x="186523" y="466308"/>
                </a:lnTo>
                <a:lnTo>
                  <a:pt x="233603" y="471093"/>
                </a:lnTo>
                <a:lnTo>
                  <a:pt x="280684" y="466308"/>
                </a:lnTo>
                <a:lnTo>
                  <a:pt x="324536" y="452582"/>
                </a:lnTo>
                <a:lnTo>
                  <a:pt x="364219" y="430865"/>
                </a:lnTo>
                <a:lnTo>
                  <a:pt x="398794" y="402102"/>
                </a:lnTo>
                <a:lnTo>
                  <a:pt x="427321" y="367242"/>
                </a:lnTo>
                <a:lnTo>
                  <a:pt x="448861" y="327231"/>
                </a:lnTo>
                <a:lnTo>
                  <a:pt x="462473" y="283016"/>
                </a:lnTo>
                <a:lnTo>
                  <a:pt x="467220" y="235546"/>
                </a:lnTo>
                <a:lnTo>
                  <a:pt x="462473" y="188076"/>
                </a:lnTo>
                <a:lnTo>
                  <a:pt x="448861" y="143862"/>
                </a:lnTo>
                <a:lnTo>
                  <a:pt x="427321" y="103851"/>
                </a:lnTo>
                <a:lnTo>
                  <a:pt x="398794" y="68991"/>
                </a:lnTo>
                <a:lnTo>
                  <a:pt x="364219" y="40228"/>
                </a:lnTo>
                <a:lnTo>
                  <a:pt x="324536" y="18510"/>
                </a:lnTo>
                <a:lnTo>
                  <a:pt x="280684" y="4785"/>
                </a:lnTo>
                <a:lnTo>
                  <a:pt x="233603" y="0"/>
                </a:lnTo>
                <a:close/>
              </a:path>
            </a:pathLst>
          </a:custGeom>
          <a:solidFill>
            <a:srgbClr val="F0BF8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2380481" y="3838391"/>
            <a:ext cx="467359" cy="257810"/>
          </a:xfrm>
          <a:custGeom>
            <a:avLst/>
            <a:gdLst/>
            <a:ahLst/>
            <a:cxnLst/>
            <a:rect l="l" t="t" r="r" b="b"/>
            <a:pathLst>
              <a:path w="467360" h="257810">
                <a:moveTo>
                  <a:pt x="233603" y="0"/>
                </a:moveTo>
                <a:lnTo>
                  <a:pt x="45681" y="63576"/>
                </a:lnTo>
                <a:lnTo>
                  <a:pt x="0" y="257213"/>
                </a:lnTo>
                <a:lnTo>
                  <a:pt x="22384" y="246979"/>
                </a:lnTo>
                <a:lnTo>
                  <a:pt x="73680" y="217741"/>
                </a:lnTo>
                <a:lnTo>
                  <a:pt x="130103" y="171691"/>
                </a:lnTo>
                <a:lnTo>
                  <a:pt x="167868" y="111023"/>
                </a:lnTo>
                <a:lnTo>
                  <a:pt x="173666" y="100464"/>
                </a:lnTo>
                <a:lnTo>
                  <a:pt x="182880" y="93262"/>
                </a:lnTo>
                <a:lnTo>
                  <a:pt x="194207" y="90070"/>
                </a:lnTo>
                <a:lnTo>
                  <a:pt x="206349" y="91541"/>
                </a:lnTo>
                <a:lnTo>
                  <a:pt x="243263" y="104417"/>
                </a:lnTo>
                <a:lnTo>
                  <a:pt x="287622" y="121693"/>
                </a:lnTo>
                <a:lnTo>
                  <a:pt x="335029" y="142887"/>
                </a:lnTo>
                <a:lnTo>
                  <a:pt x="381088" y="167518"/>
                </a:lnTo>
                <a:lnTo>
                  <a:pt x="421404" y="195103"/>
                </a:lnTo>
                <a:lnTo>
                  <a:pt x="451580" y="225162"/>
                </a:lnTo>
                <a:lnTo>
                  <a:pt x="467220" y="257213"/>
                </a:lnTo>
                <a:lnTo>
                  <a:pt x="467220" y="150279"/>
                </a:lnTo>
                <a:lnTo>
                  <a:pt x="233603" y="0"/>
                </a:lnTo>
                <a:close/>
              </a:path>
            </a:pathLst>
          </a:custGeom>
          <a:solidFill>
            <a:srgbClr val="6A4B4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2825975" y="4501452"/>
            <a:ext cx="974090" cy="385445"/>
          </a:xfrm>
          <a:custGeom>
            <a:avLst/>
            <a:gdLst/>
            <a:ahLst/>
            <a:cxnLst/>
            <a:rect l="l" t="t" r="r" b="b"/>
            <a:pathLst>
              <a:path w="974089" h="385445">
                <a:moveTo>
                  <a:pt x="715225" y="0"/>
                </a:moveTo>
                <a:lnTo>
                  <a:pt x="487857" y="42290"/>
                </a:lnTo>
                <a:lnTo>
                  <a:pt x="260489" y="0"/>
                </a:lnTo>
                <a:lnTo>
                  <a:pt x="99466" y="59867"/>
                </a:lnTo>
                <a:lnTo>
                  <a:pt x="58078" y="79237"/>
                </a:lnTo>
                <a:lnTo>
                  <a:pt x="26758" y="104533"/>
                </a:lnTo>
                <a:lnTo>
                  <a:pt x="6926" y="134230"/>
                </a:lnTo>
                <a:lnTo>
                  <a:pt x="0" y="166801"/>
                </a:lnTo>
                <a:lnTo>
                  <a:pt x="0" y="343623"/>
                </a:lnTo>
                <a:lnTo>
                  <a:pt x="5075" y="359751"/>
                </a:lnTo>
                <a:lnTo>
                  <a:pt x="18916" y="372919"/>
                </a:lnTo>
                <a:lnTo>
                  <a:pt x="39444" y="381796"/>
                </a:lnTo>
                <a:lnTo>
                  <a:pt x="64579" y="385051"/>
                </a:lnTo>
                <a:lnTo>
                  <a:pt x="908913" y="385051"/>
                </a:lnTo>
                <a:lnTo>
                  <a:pt x="934056" y="381796"/>
                </a:lnTo>
                <a:lnTo>
                  <a:pt x="954587" y="372919"/>
                </a:lnTo>
                <a:lnTo>
                  <a:pt x="968429" y="359751"/>
                </a:lnTo>
                <a:lnTo>
                  <a:pt x="973505" y="343623"/>
                </a:lnTo>
                <a:lnTo>
                  <a:pt x="973505" y="166801"/>
                </a:lnTo>
                <a:lnTo>
                  <a:pt x="966686" y="134494"/>
                </a:lnTo>
                <a:lnTo>
                  <a:pt x="947154" y="105008"/>
                </a:lnTo>
                <a:lnTo>
                  <a:pt x="916300" y="79824"/>
                </a:lnTo>
                <a:lnTo>
                  <a:pt x="875512" y="60426"/>
                </a:lnTo>
                <a:lnTo>
                  <a:pt x="876236" y="59867"/>
                </a:lnTo>
                <a:lnTo>
                  <a:pt x="715225" y="0"/>
                </a:lnTo>
                <a:close/>
              </a:path>
            </a:pathLst>
          </a:custGeom>
          <a:solidFill>
            <a:srgbClr val="1C9B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3263603" y="4596200"/>
            <a:ext cx="100965" cy="290830"/>
          </a:xfrm>
          <a:custGeom>
            <a:avLst/>
            <a:gdLst/>
            <a:ahLst/>
            <a:cxnLst/>
            <a:rect l="l" t="t" r="r" b="b"/>
            <a:pathLst>
              <a:path w="100964" h="290829">
                <a:moveTo>
                  <a:pt x="75336" y="0"/>
                </a:moveTo>
                <a:lnTo>
                  <a:pt x="50228" y="37833"/>
                </a:lnTo>
                <a:lnTo>
                  <a:pt x="25120" y="0"/>
                </a:lnTo>
                <a:lnTo>
                  <a:pt x="0" y="290309"/>
                </a:lnTo>
                <a:lnTo>
                  <a:pt x="100444" y="290309"/>
                </a:lnTo>
                <a:lnTo>
                  <a:pt x="75336" y="0"/>
                </a:lnTo>
                <a:close/>
              </a:path>
            </a:pathLst>
          </a:custGeom>
          <a:solidFill>
            <a:srgbClr val="6E758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84251" y="4436010"/>
            <a:ext cx="458052" cy="201697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3140543" y="4299057"/>
            <a:ext cx="346710" cy="138430"/>
          </a:xfrm>
          <a:custGeom>
            <a:avLst/>
            <a:gdLst/>
            <a:ahLst/>
            <a:cxnLst/>
            <a:rect l="l" t="t" r="r" b="b"/>
            <a:pathLst>
              <a:path w="346710" h="138429">
                <a:moveTo>
                  <a:pt x="346570" y="0"/>
                </a:moveTo>
                <a:lnTo>
                  <a:pt x="0" y="0"/>
                </a:lnTo>
                <a:lnTo>
                  <a:pt x="0" y="78384"/>
                </a:lnTo>
                <a:lnTo>
                  <a:pt x="38413" y="103461"/>
                </a:lnTo>
                <a:lnTo>
                  <a:pt x="80716" y="122202"/>
                </a:lnTo>
                <a:lnTo>
                  <a:pt x="126260" y="133937"/>
                </a:lnTo>
                <a:lnTo>
                  <a:pt x="174396" y="137998"/>
                </a:lnTo>
                <a:lnTo>
                  <a:pt x="221810" y="134065"/>
                </a:lnTo>
                <a:lnTo>
                  <a:pt x="266726" y="122688"/>
                </a:lnTo>
                <a:lnTo>
                  <a:pt x="308522" y="104501"/>
                </a:lnTo>
                <a:lnTo>
                  <a:pt x="346570" y="80136"/>
                </a:lnTo>
                <a:lnTo>
                  <a:pt x="346570" y="0"/>
                </a:lnTo>
                <a:close/>
              </a:path>
            </a:pathLst>
          </a:custGeom>
          <a:solidFill>
            <a:srgbClr val="D29B6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025736" y="3808141"/>
            <a:ext cx="574040" cy="579120"/>
          </a:xfrm>
          <a:custGeom>
            <a:avLst/>
            <a:gdLst/>
            <a:ahLst/>
            <a:cxnLst/>
            <a:rect l="l" t="t" r="r" b="b"/>
            <a:pathLst>
              <a:path w="574039" h="579120">
                <a:moveTo>
                  <a:pt x="573963" y="254850"/>
                </a:moveTo>
                <a:lnTo>
                  <a:pt x="566724" y="228244"/>
                </a:lnTo>
                <a:lnTo>
                  <a:pt x="559320" y="197891"/>
                </a:lnTo>
                <a:lnTo>
                  <a:pt x="556983" y="192341"/>
                </a:lnTo>
                <a:lnTo>
                  <a:pt x="516559" y="43408"/>
                </a:lnTo>
                <a:lnTo>
                  <a:pt x="436613" y="43408"/>
                </a:lnTo>
                <a:lnTo>
                  <a:pt x="418858" y="32296"/>
                </a:lnTo>
                <a:lnTo>
                  <a:pt x="377685" y="14757"/>
                </a:lnTo>
                <a:lnTo>
                  <a:pt x="333527" y="3784"/>
                </a:lnTo>
                <a:lnTo>
                  <a:pt x="286981" y="0"/>
                </a:lnTo>
                <a:lnTo>
                  <a:pt x="240436" y="3784"/>
                </a:lnTo>
                <a:lnTo>
                  <a:pt x="196278" y="14757"/>
                </a:lnTo>
                <a:lnTo>
                  <a:pt x="155105" y="32296"/>
                </a:lnTo>
                <a:lnTo>
                  <a:pt x="137337" y="43408"/>
                </a:lnTo>
                <a:lnTo>
                  <a:pt x="43053" y="43408"/>
                </a:lnTo>
                <a:lnTo>
                  <a:pt x="12" y="254850"/>
                </a:lnTo>
                <a:lnTo>
                  <a:pt x="2755" y="254850"/>
                </a:lnTo>
                <a:lnTo>
                  <a:pt x="0" y="289344"/>
                </a:lnTo>
                <a:lnTo>
                  <a:pt x="3759" y="336283"/>
                </a:lnTo>
                <a:lnTo>
                  <a:pt x="14630" y="380809"/>
                </a:lnTo>
                <a:lnTo>
                  <a:pt x="32042" y="422325"/>
                </a:lnTo>
                <a:lnTo>
                  <a:pt x="55372" y="460235"/>
                </a:lnTo>
                <a:lnTo>
                  <a:pt x="84061" y="493941"/>
                </a:lnTo>
                <a:lnTo>
                  <a:pt x="117500" y="522871"/>
                </a:lnTo>
                <a:lnTo>
                  <a:pt x="155105" y="546392"/>
                </a:lnTo>
                <a:lnTo>
                  <a:pt x="196278" y="563943"/>
                </a:lnTo>
                <a:lnTo>
                  <a:pt x="240436" y="574903"/>
                </a:lnTo>
                <a:lnTo>
                  <a:pt x="286981" y="578688"/>
                </a:lnTo>
                <a:lnTo>
                  <a:pt x="333527" y="574903"/>
                </a:lnTo>
                <a:lnTo>
                  <a:pt x="377685" y="563943"/>
                </a:lnTo>
                <a:lnTo>
                  <a:pt x="418858" y="546392"/>
                </a:lnTo>
                <a:lnTo>
                  <a:pt x="456463" y="522871"/>
                </a:lnTo>
                <a:lnTo>
                  <a:pt x="489902" y="493941"/>
                </a:lnTo>
                <a:lnTo>
                  <a:pt x="518591" y="460235"/>
                </a:lnTo>
                <a:lnTo>
                  <a:pt x="541921" y="422325"/>
                </a:lnTo>
                <a:lnTo>
                  <a:pt x="559320" y="380809"/>
                </a:lnTo>
                <a:lnTo>
                  <a:pt x="570204" y="336283"/>
                </a:lnTo>
                <a:lnTo>
                  <a:pt x="573951" y="289344"/>
                </a:lnTo>
                <a:lnTo>
                  <a:pt x="571195" y="254850"/>
                </a:lnTo>
                <a:lnTo>
                  <a:pt x="573963" y="254850"/>
                </a:lnTo>
                <a:close/>
              </a:path>
            </a:pathLst>
          </a:custGeom>
          <a:solidFill>
            <a:srgbClr val="F0BF8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2999599" y="3661214"/>
            <a:ext cx="632460" cy="436245"/>
          </a:xfrm>
          <a:custGeom>
            <a:avLst/>
            <a:gdLst/>
            <a:ahLst/>
            <a:cxnLst/>
            <a:rect l="l" t="t" r="r" b="b"/>
            <a:pathLst>
              <a:path w="632460" h="436245">
                <a:moveTo>
                  <a:pt x="632104" y="50076"/>
                </a:moveTo>
                <a:lnTo>
                  <a:pt x="628192" y="30581"/>
                </a:lnTo>
                <a:lnTo>
                  <a:pt x="617550" y="14668"/>
                </a:lnTo>
                <a:lnTo>
                  <a:pt x="601764" y="3937"/>
                </a:lnTo>
                <a:lnTo>
                  <a:pt x="582434" y="0"/>
                </a:lnTo>
                <a:lnTo>
                  <a:pt x="198882" y="0"/>
                </a:lnTo>
                <a:lnTo>
                  <a:pt x="153250" y="5308"/>
                </a:lnTo>
                <a:lnTo>
                  <a:pt x="111366" y="20421"/>
                </a:lnTo>
                <a:lnTo>
                  <a:pt x="74422" y="44119"/>
                </a:lnTo>
                <a:lnTo>
                  <a:pt x="43611" y="75209"/>
                </a:lnTo>
                <a:lnTo>
                  <a:pt x="20142" y="112471"/>
                </a:lnTo>
                <a:lnTo>
                  <a:pt x="5194" y="154724"/>
                </a:lnTo>
                <a:lnTo>
                  <a:pt x="0" y="200723"/>
                </a:lnTo>
                <a:lnTo>
                  <a:pt x="482" y="249542"/>
                </a:lnTo>
                <a:lnTo>
                  <a:pt x="1651" y="291007"/>
                </a:lnTo>
                <a:lnTo>
                  <a:pt x="5181" y="353898"/>
                </a:lnTo>
                <a:lnTo>
                  <a:pt x="10744" y="399376"/>
                </a:lnTo>
                <a:lnTo>
                  <a:pt x="27254" y="436245"/>
                </a:lnTo>
                <a:lnTo>
                  <a:pt x="31267" y="434797"/>
                </a:lnTo>
                <a:lnTo>
                  <a:pt x="36423" y="428637"/>
                </a:lnTo>
                <a:lnTo>
                  <a:pt x="58166" y="396176"/>
                </a:lnTo>
                <a:lnTo>
                  <a:pt x="73914" y="373735"/>
                </a:lnTo>
                <a:lnTo>
                  <a:pt x="82791" y="361670"/>
                </a:lnTo>
                <a:lnTo>
                  <a:pt x="87083" y="355180"/>
                </a:lnTo>
                <a:lnTo>
                  <a:pt x="89065" y="349440"/>
                </a:lnTo>
                <a:lnTo>
                  <a:pt x="89217" y="342328"/>
                </a:lnTo>
                <a:lnTo>
                  <a:pt x="90093" y="342887"/>
                </a:lnTo>
                <a:lnTo>
                  <a:pt x="90093" y="295973"/>
                </a:lnTo>
                <a:lnTo>
                  <a:pt x="91744" y="283438"/>
                </a:lnTo>
                <a:lnTo>
                  <a:pt x="121666" y="249783"/>
                </a:lnTo>
                <a:lnTo>
                  <a:pt x="196583" y="239179"/>
                </a:lnTo>
                <a:lnTo>
                  <a:pt x="249148" y="235521"/>
                </a:lnTo>
                <a:lnTo>
                  <a:pt x="275488" y="235851"/>
                </a:lnTo>
                <a:lnTo>
                  <a:pt x="324485" y="240131"/>
                </a:lnTo>
                <a:lnTo>
                  <a:pt x="378714" y="250571"/>
                </a:lnTo>
                <a:lnTo>
                  <a:pt x="503174" y="282054"/>
                </a:lnTo>
                <a:lnTo>
                  <a:pt x="537184" y="313829"/>
                </a:lnTo>
                <a:lnTo>
                  <a:pt x="539267" y="341934"/>
                </a:lnTo>
                <a:lnTo>
                  <a:pt x="541604" y="356120"/>
                </a:lnTo>
                <a:lnTo>
                  <a:pt x="561111" y="400329"/>
                </a:lnTo>
                <a:lnTo>
                  <a:pt x="596785" y="434022"/>
                </a:lnTo>
                <a:lnTo>
                  <a:pt x="611314" y="421233"/>
                </a:lnTo>
                <a:lnTo>
                  <a:pt x="621665" y="393420"/>
                </a:lnTo>
                <a:lnTo>
                  <a:pt x="628269" y="362089"/>
                </a:lnTo>
                <a:lnTo>
                  <a:pt x="631926" y="335711"/>
                </a:lnTo>
                <a:lnTo>
                  <a:pt x="632104" y="329526"/>
                </a:lnTo>
                <a:lnTo>
                  <a:pt x="632104" y="50076"/>
                </a:lnTo>
                <a:close/>
              </a:path>
            </a:pathLst>
          </a:custGeom>
          <a:solidFill>
            <a:srgbClr val="6A4B4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793356" y="1191933"/>
            <a:ext cx="1140460" cy="1140460"/>
          </a:xfrm>
          <a:custGeom>
            <a:avLst/>
            <a:gdLst/>
            <a:ahLst/>
            <a:cxnLst/>
            <a:rect l="l" t="t" r="r" b="b"/>
            <a:pathLst>
              <a:path w="1140460" h="1140460">
                <a:moveTo>
                  <a:pt x="570153" y="1140294"/>
                </a:moveTo>
                <a:lnTo>
                  <a:pt x="616914" y="1138404"/>
                </a:lnTo>
                <a:lnTo>
                  <a:pt x="662634" y="1132832"/>
                </a:lnTo>
                <a:lnTo>
                  <a:pt x="707166" y="1123725"/>
                </a:lnTo>
                <a:lnTo>
                  <a:pt x="750363" y="1111229"/>
                </a:lnTo>
                <a:lnTo>
                  <a:pt x="792079" y="1095490"/>
                </a:lnTo>
                <a:lnTo>
                  <a:pt x="832168" y="1076657"/>
                </a:lnTo>
                <a:lnTo>
                  <a:pt x="870481" y="1054875"/>
                </a:lnTo>
                <a:lnTo>
                  <a:pt x="906873" y="1030291"/>
                </a:lnTo>
                <a:lnTo>
                  <a:pt x="941196" y="1003052"/>
                </a:lnTo>
                <a:lnTo>
                  <a:pt x="973305" y="973305"/>
                </a:lnTo>
                <a:lnTo>
                  <a:pt x="1003052" y="941196"/>
                </a:lnTo>
                <a:lnTo>
                  <a:pt x="1030291" y="906873"/>
                </a:lnTo>
                <a:lnTo>
                  <a:pt x="1054875" y="870481"/>
                </a:lnTo>
                <a:lnTo>
                  <a:pt x="1076657" y="832168"/>
                </a:lnTo>
                <a:lnTo>
                  <a:pt x="1095490" y="792079"/>
                </a:lnTo>
                <a:lnTo>
                  <a:pt x="1111229" y="750363"/>
                </a:lnTo>
                <a:lnTo>
                  <a:pt x="1123725" y="707166"/>
                </a:lnTo>
                <a:lnTo>
                  <a:pt x="1132832" y="662634"/>
                </a:lnTo>
                <a:lnTo>
                  <a:pt x="1138404" y="616914"/>
                </a:lnTo>
                <a:lnTo>
                  <a:pt x="1140294" y="570153"/>
                </a:lnTo>
                <a:lnTo>
                  <a:pt x="1138404" y="523391"/>
                </a:lnTo>
                <a:lnTo>
                  <a:pt x="1132832" y="477669"/>
                </a:lnTo>
                <a:lnTo>
                  <a:pt x="1123725" y="433136"/>
                </a:lnTo>
                <a:lnTo>
                  <a:pt x="1111229" y="389937"/>
                </a:lnTo>
                <a:lnTo>
                  <a:pt x="1095490" y="348220"/>
                </a:lnTo>
                <a:lnTo>
                  <a:pt x="1076657" y="308131"/>
                </a:lnTo>
                <a:lnTo>
                  <a:pt x="1054875" y="269817"/>
                </a:lnTo>
                <a:lnTo>
                  <a:pt x="1030291" y="233424"/>
                </a:lnTo>
                <a:lnTo>
                  <a:pt x="1003052" y="199100"/>
                </a:lnTo>
                <a:lnTo>
                  <a:pt x="973305" y="166990"/>
                </a:lnTo>
                <a:lnTo>
                  <a:pt x="941196" y="137243"/>
                </a:lnTo>
                <a:lnTo>
                  <a:pt x="906873" y="110003"/>
                </a:lnTo>
                <a:lnTo>
                  <a:pt x="870481" y="85419"/>
                </a:lnTo>
                <a:lnTo>
                  <a:pt x="832168" y="63637"/>
                </a:lnTo>
                <a:lnTo>
                  <a:pt x="792079" y="44804"/>
                </a:lnTo>
                <a:lnTo>
                  <a:pt x="750363" y="29065"/>
                </a:lnTo>
                <a:lnTo>
                  <a:pt x="707166" y="16569"/>
                </a:lnTo>
                <a:lnTo>
                  <a:pt x="662634" y="7462"/>
                </a:lnTo>
                <a:lnTo>
                  <a:pt x="616914" y="1889"/>
                </a:lnTo>
                <a:lnTo>
                  <a:pt x="570153" y="0"/>
                </a:lnTo>
                <a:lnTo>
                  <a:pt x="523392" y="1889"/>
                </a:lnTo>
                <a:lnTo>
                  <a:pt x="477672" y="7462"/>
                </a:lnTo>
                <a:lnTo>
                  <a:pt x="433140" y="16569"/>
                </a:lnTo>
                <a:lnTo>
                  <a:pt x="389942" y="29065"/>
                </a:lnTo>
                <a:lnTo>
                  <a:pt x="348225" y="44804"/>
                </a:lnTo>
                <a:lnTo>
                  <a:pt x="308136" y="63637"/>
                </a:lnTo>
                <a:lnTo>
                  <a:pt x="269822" y="85419"/>
                </a:lnTo>
                <a:lnTo>
                  <a:pt x="233429" y="110003"/>
                </a:lnTo>
                <a:lnTo>
                  <a:pt x="199105" y="137243"/>
                </a:lnTo>
                <a:lnTo>
                  <a:pt x="166995" y="166990"/>
                </a:lnTo>
                <a:lnTo>
                  <a:pt x="137247" y="199100"/>
                </a:lnTo>
                <a:lnTo>
                  <a:pt x="110007" y="233424"/>
                </a:lnTo>
                <a:lnTo>
                  <a:pt x="85422" y="269817"/>
                </a:lnTo>
                <a:lnTo>
                  <a:pt x="63640" y="308131"/>
                </a:lnTo>
                <a:lnTo>
                  <a:pt x="44805" y="348220"/>
                </a:lnTo>
                <a:lnTo>
                  <a:pt x="29067" y="389937"/>
                </a:lnTo>
                <a:lnTo>
                  <a:pt x="16570" y="433136"/>
                </a:lnTo>
                <a:lnTo>
                  <a:pt x="7462" y="477669"/>
                </a:lnTo>
                <a:lnTo>
                  <a:pt x="1890" y="523391"/>
                </a:lnTo>
                <a:lnTo>
                  <a:pt x="0" y="570153"/>
                </a:lnTo>
                <a:lnTo>
                  <a:pt x="1890" y="616914"/>
                </a:lnTo>
                <a:lnTo>
                  <a:pt x="7462" y="662634"/>
                </a:lnTo>
                <a:lnTo>
                  <a:pt x="16570" y="707166"/>
                </a:lnTo>
                <a:lnTo>
                  <a:pt x="29067" y="750363"/>
                </a:lnTo>
                <a:lnTo>
                  <a:pt x="44805" y="792079"/>
                </a:lnTo>
                <a:lnTo>
                  <a:pt x="63640" y="832168"/>
                </a:lnTo>
                <a:lnTo>
                  <a:pt x="85422" y="870481"/>
                </a:lnTo>
                <a:lnTo>
                  <a:pt x="110007" y="906873"/>
                </a:lnTo>
                <a:lnTo>
                  <a:pt x="137247" y="941196"/>
                </a:lnTo>
                <a:lnTo>
                  <a:pt x="166995" y="973305"/>
                </a:lnTo>
                <a:lnTo>
                  <a:pt x="199105" y="1003052"/>
                </a:lnTo>
                <a:lnTo>
                  <a:pt x="233429" y="1030291"/>
                </a:lnTo>
                <a:lnTo>
                  <a:pt x="269822" y="1054875"/>
                </a:lnTo>
                <a:lnTo>
                  <a:pt x="308136" y="1076657"/>
                </a:lnTo>
                <a:lnTo>
                  <a:pt x="348225" y="1095490"/>
                </a:lnTo>
                <a:lnTo>
                  <a:pt x="389942" y="1111229"/>
                </a:lnTo>
                <a:lnTo>
                  <a:pt x="433140" y="1123725"/>
                </a:lnTo>
                <a:lnTo>
                  <a:pt x="477672" y="1132832"/>
                </a:lnTo>
                <a:lnTo>
                  <a:pt x="523392" y="1138404"/>
                </a:lnTo>
                <a:lnTo>
                  <a:pt x="570153" y="1140294"/>
                </a:lnTo>
                <a:close/>
              </a:path>
            </a:pathLst>
          </a:custGeom>
          <a:ln w="25400">
            <a:solidFill>
              <a:srgbClr val="6F8EA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0" y="6286499"/>
            <a:ext cx="12189460" cy="571500"/>
          </a:xfrm>
          <a:custGeom>
            <a:avLst/>
            <a:gdLst/>
            <a:ahLst/>
            <a:cxnLst/>
            <a:rect l="l" t="t" r="r" b="b"/>
            <a:pathLst>
              <a:path w="12189460" h="571500">
                <a:moveTo>
                  <a:pt x="12188952" y="0"/>
                </a:moveTo>
                <a:lnTo>
                  <a:pt x="0" y="0"/>
                </a:lnTo>
                <a:lnTo>
                  <a:pt x="0" y="571500"/>
                </a:lnTo>
                <a:lnTo>
                  <a:pt x="12188952" y="5715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6F8EA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8448878" y="6472897"/>
            <a:ext cx="3305175" cy="181610"/>
          </a:xfrm>
          <a:custGeom>
            <a:avLst/>
            <a:gdLst/>
            <a:ahLst/>
            <a:cxnLst/>
            <a:rect l="l" t="t" r="r" b="b"/>
            <a:pathLst>
              <a:path w="3305175" h="181609">
                <a:moveTo>
                  <a:pt x="116840" y="60972"/>
                </a:moveTo>
                <a:lnTo>
                  <a:pt x="112509" y="40055"/>
                </a:lnTo>
                <a:lnTo>
                  <a:pt x="110426" y="37033"/>
                </a:lnTo>
                <a:lnTo>
                  <a:pt x="100736" y="22885"/>
                </a:lnTo>
                <a:lnTo>
                  <a:pt x="85331" y="12598"/>
                </a:lnTo>
                <a:lnTo>
                  <a:pt x="85331" y="60744"/>
                </a:lnTo>
                <a:lnTo>
                  <a:pt x="83312" y="70802"/>
                </a:lnTo>
                <a:lnTo>
                  <a:pt x="77851" y="78854"/>
                </a:lnTo>
                <a:lnTo>
                  <a:pt x="69837" y="84213"/>
                </a:lnTo>
                <a:lnTo>
                  <a:pt x="60134" y="86156"/>
                </a:lnTo>
                <a:lnTo>
                  <a:pt x="31788" y="86156"/>
                </a:lnTo>
                <a:lnTo>
                  <a:pt x="31788" y="37033"/>
                </a:lnTo>
                <a:lnTo>
                  <a:pt x="60134" y="37033"/>
                </a:lnTo>
                <a:lnTo>
                  <a:pt x="69837" y="38836"/>
                </a:lnTo>
                <a:lnTo>
                  <a:pt x="77851" y="43840"/>
                </a:lnTo>
                <a:lnTo>
                  <a:pt x="83312" y="51358"/>
                </a:lnTo>
                <a:lnTo>
                  <a:pt x="85331" y="60744"/>
                </a:lnTo>
                <a:lnTo>
                  <a:pt x="85331" y="12598"/>
                </a:lnTo>
                <a:lnTo>
                  <a:pt x="83324" y="11252"/>
                </a:lnTo>
                <a:lnTo>
                  <a:pt x="62103" y="6972"/>
                </a:lnTo>
                <a:lnTo>
                  <a:pt x="1968" y="6972"/>
                </a:lnTo>
                <a:lnTo>
                  <a:pt x="0" y="9169"/>
                </a:lnTo>
                <a:lnTo>
                  <a:pt x="0" y="175882"/>
                </a:lnTo>
                <a:lnTo>
                  <a:pt x="1968" y="178066"/>
                </a:lnTo>
                <a:lnTo>
                  <a:pt x="29578" y="178066"/>
                </a:lnTo>
                <a:lnTo>
                  <a:pt x="31788" y="175882"/>
                </a:lnTo>
                <a:lnTo>
                  <a:pt x="31788" y="115989"/>
                </a:lnTo>
                <a:lnTo>
                  <a:pt x="62331" y="115989"/>
                </a:lnTo>
                <a:lnTo>
                  <a:pt x="83426" y="111658"/>
                </a:lnTo>
                <a:lnTo>
                  <a:pt x="100761" y="99847"/>
                </a:lnTo>
                <a:lnTo>
                  <a:pt x="109969" y="86156"/>
                </a:lnTo>
                <a:lnTo>
                  <a:pt x="112509" y="82359"/>
                </a:lnTo>
                <a:lnTo>
                  <a:pt x="116840" y="60972"/>
                </a:lnTo>
                <a:close/>
              </a:path>
              <a:path w="3305175" h="181609">
                <a:moveTo>
                  <a:pt x="311175" y="92760"/>
                </a:moveTo>
                <a:lnTo>
                  <a:pt x="304292" y="58343"/>
                </a:lnTo>
                <a:lnTo>
                  <a:pt x="289521" y="36309"/>
                </a:lnTo>
                <a:lnTo>
                  <a:pt x="285496" y="30302"/>
                </a:lnTo>
                <a:lnTo>
                  <a:pt x="279387" y="26187"/>
                </a:lnTo>
                <a:lnTo>
                  <a:pt x="279387" y="92760"/>
                </a:lnTo>
                <a:lnTo>
                  <a:pt x="274929" y="114490"/>
                </a:lnTo>
                <a:lnTo>
                  <a:pt x="262826" y="132283"/>
                </a:lnTo>
                <a:lnTo>
                  <a:pt x="244944" y="144310"/>
                </a:lnTo>
                <a:lnTo>
                  <a:pt x="223177" y="148729"/>
                </a:lnTo>
                <a:lnTo>
                  <a:pt x="201434" y="144310"/>
                </a:lnTo>
                <a:lnTo>
                  <a:pt x="183629" y="132283"/>
                </a:lnTo>
                <a:lnTo>
                  <a:pt x="171602" y="114490"/>
                </a:lnTo>
                <a:lnTo>
                  <a:pt x="167195" y="92760"/>
                </a:lnTo>
                <a:lnTo>
                  <a:pt x="171602" y="70942"/>
                </a:lnTo>
                <a:lnTo>
                  <a:pt x="183629" y="52971"/>
                </a:lnTo>
                <a:lnTo>
                  <a:pt x="201434" y="40792"/>
                </a:lnTo>
                <a:lnTo>
                  <a:pt x="223177" y="36309"/>
                </a:lnTo>
                <a:lnTo>
                  <a:pt x="244944" y="40792"/>
                </a:lnTo>
                <a:lnTo>
                  <a:pt x="262826" y="52971"/>
                </a:lnTo>
                <a:lnTo>
                  <a:pt x="274929" y="70942"/>
                </a:lnTo>
                <a:lnTo>
                  <a:pt x="279387" y="92760"/>
                </a:lnTo>
                <a:lnTo>
                  <a:pt x="279387" y="26187"/>
                </a:lnTo>
                <a:lnTo>
                  <a:pt x="257543" y="11430"/>
                </a:lnTo>
                <a:lnTo>
                  <a:pt x="223177" y="4521"/>
                </a:lnTo>
                <a:lnTo>
                  <a:pt x="188836" y="11430"/>
                </a:lnTo>
                <a:lnTo>
                  <a:pt x="160959" y="30302"/>
                </a:lnTo>
                <a:lnTo>
                  <a:pt x="142252" y="58343"/>
                </a:lnTo>
                <a:lnTo>
                  <a:pt x="135420" y="92760"/>
                </a:lnTo>
                <a:lnTo>
                  <a:pt x="142252" y="127088"/>
                </a:lnTo>
                <a:lnTo>
                  <a:pt x="160959" y="154952"/>
                </a:lnTo>
                <a:lnTo>
                  <a:pt x="188836" y="173659"/>
                </a:lnTo>
                <a:lnTo>
                  <a:pt x="223177" y="180505"/>
                </a:lnTo>
                <a:lnTo>
                  <a:pt x="257543" y="173659"/>
                </a:lnTo>
                <a:lnTo>
                  <a:pt x="285496" y="154952"/>
                </a:lnTo>
                <a:lnTo>
                  <a:pt x="289699" y="148729"/>
                </a:lnTo>
                <a:lnTo>
                  <a:pt x="304292" y="127088"/>
                </a:lnTo>
                <a:lnTo>
                  <a:pt x="311175" y="92760"/>
                </a:lnTo>
                <a:close/>
              </a:path>
              <a:path w="3305175" h="181609">
                <a:moveTo>
                  <a:pt x="435584" y="150926"/>
                </a:moveTo>
                <a:lnTo>
                  <a:pt x="433628" y="148729"/>
                </a:lnTo>
                <a:lnTo>
                  <a:pt x="368617" y="148729"/>
                </a:lnTo>
                <a:lnTo>
                  <a:pt x="368617" y="9169"/>
                </a:lnTo>
                <a:lnTo>
                  <a:pt x="366407" y="6972"/>
                </a:lnTo>
                <a:lnTo>
                  <a:pt x="338797" y="6972"/>
                </a:lnTo>
                <a:lnTo>
                  <a:pt x="336829" y="9169"/>
                </a:lnTo>
                <a:lnTo>
                  <a:pt x="336829" y="175882"/>
                </a:lnTo>
                <a:lnTo>
                  <a:pt x="338797" y="178066"/>
                </a:lnTo>
                <a:lnTo>
                  <a:pt x="433628" y="178066"/>
                </a:lnTo>
                <a:lnTo>
                  <a:pt x="435584" y="175882"/>
                </a:lnTo>
                <a:lnTo>
                  <a:pt x="435584" y="150926"/>
                </a:lnTo>
                <a:close/>
              </a:path>
              <a:path w="3305175" h="181609">
                <a:moveTo>
                  <a:pt x="499630" y="9169"/>
                </a:moveTo>
                <a:lnTo>
                  <a:pt x="497420" y="6972"/>
                </a:lnTo>
                <a:lnTo>
                  <a:pt x="469811" y="6972"/>
                </a:lnTo>
                <a:lnTo>
                  <a:pt x="467601" y="9169"/>
                </a:lnTo>
                <a:lnTo>
                  <a:pt x="467601" y="175882"/>
                </a:lnTo>
                <a:lnTo>
                  <a:pt x="469811" y="178066"/>
                </a:lnTo>
                <a:lnTo>
                  <a:pt x="497420" y="178066"/>
                </a:lnTo>
                <a:lnTo>
                  <a:pt x="499630" y="175882"/>
                </a:lnTo>
                <a:lnTo>
                  <a:pt x="499630" y="9169"/>
                </a:lnTo>
                <a:close/>
              </a:path>
              <a:path w="3305175" h="181609">
                <a:moveTo>
                  <a:pt x="646518" y="9169"/>
                </a:moveTo>
                <a:lnTo>
                  <a:pt x="644575" y="6972"/>
                </a:lnTo>
                <a:lnTo>
                  <a:pt x="532371" y="6972"/>
                </a:lnTo>
                <a:lnTo>
                  <a:pt x="530402" y="9169"/>
                </a:lnTo>
                <a:lnTo>
                  <a:pt x="530402" y="34086"/>
                </a:lnTo>
                <a:lnTo>
                  <a:pt x="532371" y="36309"/>
                </a:lnTo>
                <a:lnTo>
                  <a:pt x="572452" y="36309"/>
                </a:lnTo>
                <a:lnTo>
                  <a:pt x="572452" y="175882"/>
                </a:lnTo>
                <a:lnTo>
                  <a:pt x="574662" y="178066"/>
                </a:lnTo>
                <a:lnTo>
                  <a:pt x="602284" y="178066"/>
                </a:lnTo>
                <a:lnTo>
                  <a:pt x="604481" y="175882"/>
                </a:lnTo>
                <a:lnTo>
                  <a:pt x="604481" y="36309"/>
                </a:lnTo>
                <a:lnTo>
                  <a:pt x="644575" y="36309"/>
                </a:lnTo>
                <a:lnTo>
                  <a:pt x="646518" y="34086"/>
                </a:lnTo>
                <a:lnTo>
                  <a:pt x="646518" y="9169"/>
                </a:lnTo>
                <a:close/>
              </a:path>
              <a:path w="3305175" h="181609">
                <a:moveTo>
                  <a:pt x="783145" y="9169"/>
                </a:moveTo>
                <a:lnTo>
                  <a:pt x="781215" y="6972"/>
                </a:lnTo>
                <a:lnTo>
                  <a:pt x="676351" y="6972"/>
                </a:lnTo>
                <a:lnTo>
                  <a:pt x="674395" y="9169"/>
                </a:lnTo>
                <a:lnTo>
                  <a:pt x="674395" y="175882"/>
                </a:lnTo>
                <a:lnTo>
                  <a:pt x="676351" y="178066"/>
                </a:lnTo>
                <a:lnTo>
                  <a:pt x="781215" y="178066"/>
                </a:lnTo>
                <a:lnTo>
                  <a:pt x="783145" y="175882"/>
                </a:lnTo>
                <a:lnTo>
                  <a:pt x="783145" y="150926"/>
                </a:lnTo>
                <a:lnTo>
                  <a:pt x="781215" y="148729"/>
                </a:lnTo>
                <a:lnTo>
                  <a:pt x="706158" y="148729"/>
                </a:lnTo>
                <a:lnTo>
                  <a:pt x="706158" y="105956"/>
                </a:lnTo>
                <a:lnTo>
                  <a:pt x="768985" y="105956"/>
                </a:lnTo>
                <a:lnTo>
                  <a:pt x="771182" y="104013"/>
                </a:lnTo>
                <a:lnTo>
                  <a:pt x="771182" y="78574"/>
                </a:lnTo>
                <a:lnTo>
                  <a:pt x="768985" y="76377"/>
                </a:lnTo>
                <a:lnTo>
                  <a:pt x="706158" y="76377"/>
                </a:lnTo>
                <a:lnTo>
                  <a:pt x="706158" y="36309"/>
                </a:lnTo>
                <a:lnTo>
                  <a:pt x="781215" y="36309"/>
                </a:lnTo>
                <a:lnTo>
                  <a:pt x="783145" y="34086"/>
                </a:lnTo>
                <a:lnTo>
                  <a:pt x="783145" y="9169"/>
                </a:lnTo>
                <a:close/>
              </a:path>
              <a:path w="3305175" h="181609">
                <a:moveTo>
                  <a:pt x="957910" y="151904"/>
                </a:moveTo>
                <a:lnTo>
                  <a:pt x="955967" y="150202"/>
                </a:lnTo>
                <a:lnTo>
                  <a:pt x="954316" y="148501"/>
                </a:lnTo>
                <a:lnTo>
                  <a:pt x="940828" y="134569"/>
                </a:lnTo>
                <a:lnTo>
                  <a:pt x="939368" y="133096"/>
                </a:lnTo>
                <a:lnTo>
                  <a:pt x="936650" y="132829"/>
                </a:lnTo>
                <a:lnTo>
                  <a:pt x="934694" y="134569"/>
                </a:lnTo>
                <a:lnTo>
                  <a:pt x="926592" y="140246"/>
                </a:lnTo>
                <a:lnTo>
                  <a:pt x="917651" y="144640"/>
                </a:lnTo>
                <a:lnTo>
                  <a:pt x="907897" y="147485"/>
                </a:lnTo>
                <a:lnTo>
                  <a:pt x="897305" y="148501"/>
                </a:lnTo>
                <a:lnTo>
                  <a:pt x="875538" y="143967"/>
                </a:lnTo>
                <a:lnTo>
                  <a:pt x="858177" y="131711"/>
                </a:lnTo>
                <a:lnTo>
                  <a:pt x="846696" y="113728"/>
                </a:lnTo>
                <a:lnTo>
                  <a:pt x="842543" y="92011"/>
                </a:lnTo>
                <a:lnTo>
                  <a:pt x="846658" y="70116"/>
                </a:lnTo>
                <a:lnTo>
                  <a:pt x="858062" y="51993"/>
                </a:lnTo>
                <a:lnTo>
                  <a:pt x="875334" y="39624"/>
                </a:lnTo>
                <a:lnTo>
                  <a:pt x="897064" y="35064"/>
                </a:lnTo>
                <a:lnTo>
                  <a:pt x="907262" y="36042"/>
                </a:lnTo>
                <a:lnTo>
                  <a:pt x="917155" y="38887"/>
                </a:lnTo>
                <a:lnTo>
                  <a:pt x="926414" y="43421"/>
                </a:lnTo>
                <a:lnTo>
                  <a:pt x="934694" y="49491"/>
                </a:lnTo>
                <a:lnTo>
                  <a:pt x="936650" y="51460"/>
                </a:lnTo>
                <a:lnTo>
                  <a:pt x="939101" y="51460"/>
                </a:lnTo>
                <a:lnTo>
                  <a:pt x="940828" y="49491"/>
                </a:lnTo>
                <a:lnTo>
                  <a:pt x="954773" y="35064"/>
                </a:lnTo>
                <a:lnTo>
                  <a:pt x="955725" y="34086"/>
                </a:lnTo>
                <a:lnTo>
                  <a:pt x="957694" y="32131"/>
                </a:lnTo>
                <a:lnTo>
                  <a:pt x="957694" y="29210"/>
                </a:lnTo>
                <a:lnTo>
                  <a:pt x="913650" y="5969"/>
                </a:lnTo>
                <a:lnTo>
                  <a:pt x="896327" y="4521"/>
                </a:lnTo>
                <a:lnTo>
                  <a:pt x="861910" y="11430"/>
                </a:lnTo>
                <a:lnTo>
                  <a:pt x="833882" y="30302"/>
                </a:lnTo>
                <a:lnTo>
                  <a:pt x="815009" y="58343"/>
                </a:lnTo>
                <a:lnTo>
                  <a:pt x="808101" y="92760"/>
                </a:lnTo>
                <a:lnTo>
                  <a:pt x="815009" y="127088"/>
                </a:lnTo>
                <a:lnTo>
                  <a:pt x="833882" y="154952"/>
                </a:lnTo>
                <a:lnTo>
                  <a:pt x="861910" y="173659"/>
                </a:lnTo>
                <a:lnTo>
                  <a:pt x="896327" y="180505"/>
                </a:lnTo>
                <a:lnTo>
                  <a:pt x="912444" y="179070"/>
                </a:lnTo>
                <a:lnTo>
                  <a:pt x="955725" y="156806"/>
                </a:lnTo>
                <a:lnTo>
                  <a:pt x="957910" y="151904"/>
                </a:lnTo>
                <a:close/>
              </a:path>
              <a:path w="3305175" h="181609">
                <a:moveTo>
                  <a:pt x="1132674" y="9169"/>
                </a:moveTo>
                <a:lnTo>
                  <a:pt x="1130490" y="6972"/>
                </a:lnTo>
                <a:lnTo>
                  <a:pt x="1102880" y="6972"/>
                </a:lnTo>
                <a:lnTo>
                  <a:pt x="1100912" y="9169"/>
                </a:lnTo>
                <a:lnTo>
                  <a:pt x="1100912" y="112560"/>
                </a:lnTo>
                <a:lnTo>
                  <a:pt x="1100683" y="112560"/>
                </a:lnTo>
                <a:lnTo>
                  <a:pt x="1059014" y="68300"/>
                </a:lnTo>
                <a:lnTo>
                  <a:pt x="998994" y="4521"/>
                </a:lnTo>
                <a:lnTo>
                  <a:pt x="990434" y="4521"/>
                </a:lnTo>
                <a:lnTo>
                  <a:pt x="988225" y="6489"/>
                </a:lnTo>
                <a:lnTo>
                  <a:pt x="988225" y="175882"/>
                </a:lnTo>
                <a:lnTo>
                  <a:pt x="990434" y="178066"/>
                </a:lnTo>
                <a:lnTo>
                  <a:pt x="1017816" y="178066"/>
                </a:lnTo>
                <a:lnTo>
                  <a:pt x="1019759" y="175882"/>
                </a:lnTo>
                <a:lnTo>
                  <a:pt x="1019759" y="68300"/>
                </a:lnTo>
                <a:lnTo>
                  <a:pt x="1020025" y="68300"/>
                </a:lnTo>
                <a:lnTo>
                  <a:pt x="1122184" y="180505"/>
                </a:lnTo>
                <a:lnTo>
                  <a:pt x="1130490" y="180505"/>
                </a:lnTo>
                <a:lnTo>
                  <a:pt x="1132674" y="178562"/>
                </a:lnTo>
                <a:lnTo>
                  <a:pt x="1132674" y="112560"/>
                </a:lnTo>
                <a:lnTo>
                  <a:pt x="1132674" y="9169"/>
                </a:lnTo>
                <a:close/>
              </a:path>
              <a:path w="3305175" h="181609">
                <a:moveTo>
                  <a:pt x="1206754" y="9169"/>
                </a:moveTo>
                <a:lnTo>
                  <a:pt x="1204556" y="6972"/>
                </a:lnTo>
                <a:lnTo>
                  <a:pt x="1176934" y="6972"/>
                </a:lnTo>
                <a:lnTo>
                  <a:pt x="1174737" y="9169"/>
                </a:lnTo>
                <a:lnTo>
                  <a:pt x="1174737" y="175882"/>
                </a:lnTo>
                <a:lnTo>
                  <a:pt x="1176934" y="178066"/>
                </a:lnTo>
                <a:lnTo>
                  <a:pt x="1204556" y="178066"/>
                </a:lnTo>
                <a:lnTo>
                  <a:pt x="1206754" y="175882"/>
                </a:lnTo>
                <a:lnTo>
                  <a:pt x="1206754" y="9169"/>
                </a:lnTo>
                <a:close/>
              </a:path>
              <a:path w="3305175" h="181609">
                <a:moveTo>
                  <a:pt x="1388605" y="151904"/>
                </a:moveTo>
                <a:lnTo>
                  <a:pt x="1386662" y="150202"/>
                </a:lnTo>
                <a:lnTo>
                  <a:pt x="1385011" y="148501"/>
                </a:lnTo>
                <a:lnTo>
                  <a:pt x="1371523" y="134569"/>
                </a:lnTo>
                <a:lnTo>
                  <a:pt x="1370037" y="133096"/>
                </a:lnTo>
                <a:lnTo>
                  <a:pt x="1367345" y="132829"/>
                </a:lnTo>
                <a:lnTo>
                  <a:pt x="1365377" y="134569"/>
                </a:lnTo>
                <a:lnTo>
                  <a:pt x="1357274" y="140246"/>
                </a:lnTo>
                <a:lnTo>
                  <a:pt x="1348333" y="144640"/>
                </a:lnTo>
                <a:lnTo>
                  <a:pt x="1338580" y="147485"/>
                </a:lnTo>
                <a:lnTo>
                  <a:pt x="1327988" y="148501"/>
                </a:lnTo>
                <a:lnTo>
                  <a:pt x="1306220" y="143967"/>
                </a:lnTo>
                <a:lnTo>
                  <a:pt x="1288872" y="131711"/>
                </a:lnTo>
                <a:lnTo>
                  <a:pt x="1277378" y="113728"/>
                </a:lnTo>
                <a:lnTo>
                  <a:pt x="1273225" y="92011"/>
                </a:lnTo>
                <a:lnTo>
                  <a:pt x="1277340" y="70116"/>
                </a:lnTo>
                <a:lnTo>
                  <a:pt x="1288745" y="51993"/>
                </a:lnTo>
                <a:lnTo>
                  <a:pt x="1306017" y="39624"/>
                </a:lnTo>
                <a:lnTo>
                  <a:pt x="1327746" y="35064"/>
                </a:lnTo>
                <a:lnTo>
                  <a:pt x="1337957" y="36042"/>
                </a:lnTo>
                <a:lnTo>
                  <a:pt x="1347851" y="38887"/>
                </a:lnTo>
                <a:lnTo>
                  <a:pt x="1357096" y="43421"/>
                </a:lnTo>
                <a:lnTo>
                  <a:pt x="1365377" y="49491"/>
                </a:lnTo>
                <a:lnTo>
                  <a:pt x="1367345" y="51460"/>
                </a:lnTo>
                <a:lnTo>
                  <a:pt x="1369783" y="51460"/>
                </a:lnTo>
                <a:lnTo>
                  <a:pt x="1371523" y="49491"/>
                </a:lnTo>
                <a:lnTo>
                  <a:pt x="1385455" y="35064"/>
                </a:lnTo>
                <a:lnTo>
                  <a:pt x="1386408" y="34086"/>
                </a:lnTo>
                <a:lnTo>
                  <a:pt x="1388364" y="32131"/>
                </a:lnTo>
                <a:lnTo>
                  <a:pt x="1388364" y="29210"/>
                </a:lnTo>
                <a:lnTo>
                  <a:pt x="1344333" y="5969"/>
                </a:lnTo>
                <a:lnTo>
                  <a:pt x="1327010" y="4521"/>
                </a:lnTo>
                <a:lnTo>
                  <a:pt x="1292606" y="11430"/>
                </a:lnTo>
                <a:lnTo>
                  <a:pt x="1264564" y="30302"/>
                </a:lnTo>
                <a:lnTo>
                  <a:pt x="1245692" y="58343"/>
                </a:lnTo>
                <a:lnTo>
                  <a:pt x="1238783" y="92760"/>
                </a:lnTo>
                <a:lnTo>
                  <a:pt x="1245692" y="127088"/>
                </a:lnTo>
                <a:lnTo>
                  <a:pt x="1264564" y="154952"/>
                </a:lnTo>
                <a:lnTo>
                  <a:pt x="1292606" y="173659"/>
                </a:lnTo>
                <a:lnTo>
                  <a:pt x="1327010" y="180505"/>
                </a:lnTo>
                <a:lnTo>
                  <a:pt x="1343126" y="179070"/>
                </a:lnTo>
                <a:lnTo>
                  <a:pt x="1386408" y="156806"/>
                </a:lnTo>
                <a:lnTo>
                  <a:pt x="1388605" y="151904"/>
                </a:lnTo>
                <a:close/>
              </a:path>
              <a:path w="3305175" h="181609">
                <a:moveTo>
                  <a:pt x="1584883" y="92760"/>
                </a:moveTo>
                <a:lnTo>
                  <a:pt x="1578013" y="58343"/>
                </a:lnTo>
                <a:lnTo>
                  <a:pt x="1563243" y="36309"/>
                </a:lnTo>
                <a:lnTo>
                  <a:pt x="1559217" y="30302"/>
                </a:lnTo>
                <a:lnTo>
                  <a:pt x="1553095" y="26174"/>
                </a:lnTo>
                <a:lnTo>
                  <a:pt x="1553095" y="92760"/>
                </a:lnTo>
                <a:lnTo>
                  <a:pt x="1548638" y="114490"/>
                </a:lnTo>
                <a:lnTo>
                  <a:pt x="1536534" y="132283"/>
                </a:lnTo>
                <a:lnTo>
                  <a:pt x="1518666" y="144310"/>
                </a:lnTo>
                <a:lnTo>
                  <a:pt x="1496898" y="148729"/>
                </a:lnTo>
                <a:lnTo>
                  <a:pt x="1475143" y="144310"/>
                </a:lnTo>
                <a:lnTo>
                  <a:pt x="1457337" y="132283"/>
                </a:lnTo>
                <a:lnTo>
                  <a:pt x="1445310" y="114490"/>
                </a:lnTo>
                <a:lnTo>
                  <a:pt x="1440903" y="92760"/>
                </a:lnTo>
                <a:lnTo>
                  <a:pt x="1445310" y="70942"/>
                </a:lnTo>
                <a:lnTo>
                  <a:pt x="1457337" y="52971"/>
                </a:lnTo>
                <a:lnTo>
                  <a:pt x="1475143" y="40792"/>
                </a:lnTo>
                <a:lnTo>
                  <a:pt x="1496898" y="36309"/>
                </a:lnTo>
                <a:lnTo>
                  <a:pt x="1518666" y="40792"/>
                </a:lnTo>
                <a:lnTo>
                  <a:pt x="1536534" y="52971"/>
                </a:lnTo>
                <a:lnTo>
                  <a:pt x="1548638" y="70942"/>
                </a:lnTo>
                <a:lnTo>
                  <a:pt x="1553095" y="92760"/>
                </a:lnTo>
                <a:lnTo>
                  <a:pt x="1553095" y="26174"/>
                </a:lnTo>
                <a:lnTo>
                  <a:pt x="1531264" y="11430"/>
                </a:lnTo>
                <a:lnTo>
                  <a:pt x="1496898" y="4521"/>
                </a:lnTo>
                <a:lnTo>
                  <a:pt x="1462557" y="11430"/>
                </a:lnTo>
                <a:lnTo>
                  <a:pt x="1434680" y="30302"/>
                </a:lnTo>
                <a:lnTo>
                  <a:pt x="1415973" y="58343"/>
                </a:lnTo>
                <a:lnTo>
                  <a:pt x="1409141" y="92760"/>
                </a:lnTo>
                <a:lnTo>
                  <a:pt x="1415973" y="127088"/>
                </a:lnTo>
                <a:lnTo>
                  <a:pt x="1434680" y="154952"/>
                </a:lnTo>
                <a:lnTo>
                  <a:pt x="1462557" y="173659"/>
                </a:lnTo>
                <a:lnTo>
                  <a:pt x="1496898" y="180505"/>
                </a:lnTo>
                <a:lnTo>
                  <a:pt x="1531264" y="173659"/>
                </a:lnTo>
                <a:lnTo>
                  <a:pt x="1559217" y="154952"/>
                </a:lnTo>
                <a:lnTo>
                  <a:pt x="1563420" y="148729"/>
                </a:lnTo>
                <a:lnTo>
                  <a:pt x="1578013" y="127088"/>
                </a:lnTo>
                <a:lnTo>
                  <a:pt x="1584883" y="92760"/>
                </a:lnTo>
                <a:close/>
              </a:path>
              <a:path w="3305175" h="181609">
                <a:moveTo>
                  <a:pt x="1946135" y="176390"/>
                </a:moveTo>
                <a:lnTo>
                  <a:pt x="1945386" y="172847"/>
                </a:lnTo>
                <a:lnTo>
                  <a:pt x="1925205" y="62674"/>
                </a:lnTo>
                <a:lnTo>
                  <a:pt x="1914423" y="3784"/>
                </a:lnTo>
                <a:lnTo>
                  <a:pt x="1913902" y="1803"/>
                </a:lnTo>
                <a:lnTo>
                  <a:pt x="1911921" y="0"/>
                </a:lnTo>
                <a:lnTo>
                  <a:pt x="1904136" y="0"/>
                </a:lnTo>
                <a:lnTo>
                  <a:pt x="1902104" y="1282"/>
                </a:lnTo>
                <a:lnTo>
                  <a:pt x="1901596" y="2794"/>
                </a:lnTo>
                <a:lnTo>
                  <a:pt x="1849285" y="131343"/>
                </a:lnTo>
                <a:lnTo>
                  <a:pt x="1848243" y="131343"/>
                </a:lnTo>
                <a:lnTo>
                  <a:pt x="1820164" y="62674"/>
                </a:lnTo>
                <a:lnTo>
                  <a:pt x="1795678" y="2794"/>
                </a:lnTo>
                <a:lnTo>
                  <a:pt x="1795170" y="1282"/>
                </a:lnTo>
                <a:lnTo>
                  <a:pt x="1792897" y="0"/>
                </a:lnTo>
                <a:lnTo>
                  <a:pt x="1785366" y="0"/>
                </a:lnTo>
                <a:lnTo>
                  <a:pt x="1783346" y="1803"/>
                </a:lnTo>
                <a:lnTo>
                  <a:pt x="1782826" y="3784"/>
                </a:lnTo>
                <a:lnTo>
                  <a:pt x="1751634" y="172847"/>
                </a:lnTo>
                <a:lnTo>
                  <a:pt x="1751126" y="176390"/>
                </a:lnTo>
                <a:lnTo>
                  <a:pt x="1752904" y="178638"/>
                </a:lnTo>
                <a:lnTo>
                  <a:pt x="1774774" y="178638"/>
                </a:lnTo>
                <a:lnTo>
                  <a:pt x="1777047" y="176898"/>
                </a:lnTo>
                <a:lnTo>
                  <a:pt x="1777288" y="175107"/>
                </a:lnTo>
                <a:lnTo>
                  <a:pt x="1795411" y="62674"/>
                </a:lnTo>
                <a:lnTo>
                  <a:pt x="1796440" y="62674"/>
                </a:lnTo>
                <a:lnTo>
                  <a:pt x="1841982" y="178396"/>
                </a:lnTo>
                <a:lnTo>
                  <a:pt x="1842465" y="179882"/>
                </a:lnTo>
                <a:lnTo>
                  <a:pt x="1844230" y="181152"/>
                </a:lnTo>
                <a:lnTo>
                  <a:pt x="1853031" y="181152"/>
                </a:lnTo>
                <a:lnTo>
                  <a:pt x="1854517" y="179882"/>
                </a:lnTo>
                <a:lnTo>
                  <a:pt x="1855038" y="178396"/>
                </a:lnTo>
                <a:lnTo>
                  <a:pt x="1873453" y="131343"/>
                </a:lnTo>
                <a:lnTo>
                  <a:pt x="1900339" y="62674"/>
                </a:lnTo>
                <a:lnTo>
                  <a:pt x="1901075" y="62674"/>
                </a:lnTo>
                <a:lnTo>
                  <a:pt x="1919706" y="175107"/>
                </a:lnTo>
                <a:lnTo>
                  <a:pt x="1920214" y="176898"/>
                </a:lnTo>
                <a:lnTo>
                  <a:pt x="1922221" y="178638"/>
                </a:lnTo>
                <a:lnTo>
                  <a:pt x="1944395" y="178638"/>
                </a:lnTo>
                <a:lnTo>
                  <a:pt x="1946135" y="176390"/>
                </a:lnTo>
                <a:close/>
              </a:path>
              <a:path w="3305175" h="181609">
                <a:moveTo>
                  <a:pt x="2008530" y="4813"/>
                </a:moveTo>
                <a:lnTo>
                  <a:pt x="2006282" y="2552"/>
                </a:lnTo>
                <a:lnTo>
                  <a:pt x="1984654" y="2552"/>
                </a:lnTo>
                <a:lnTo>
                  <a:pt x="1982355" y="4813"/>
                </a:lnTo>
                <a:lnTo>
                  <a:pt x="1982355" y="176390"/>
                </a:lnTo>
                <a:lnTo>
                  <a:pt x="1984654" y="178638"/>
                </a:lnTo>
                <a:lnTo>
                  <a:pt x="2006282" y="178638"/>
                </a:lnTo>
                <a:lnTo>
                  <a:pt x="2008530" y="176390"/>
                </a:lnTo>
                <a:lnTo>
                  <a:pt x="2008530" y="4813"/>
                </a:lnTo>
                <a:close/>
              </a:path>
              <a:path w="3305175" h="181609">
                <a:moveTo>
                  <a:pt x="2156485" y="157543"/>
                </a:moveTo>
                <a:lnTo>
                  <a:pt x="2154453" y="155270"/>
                </a:lnTo>
                <a:lnTo>
                  <a:pt x="2083549" y="155270"/>
                </a:lnTo>
                <a:lnTo>
                  <a:pt x="2083549" y="4813"/>
                </a:lnTo>
                <a:lnTo>
                  <a:pt x="2081250" y="2552"/>
                </a:lnTo>
                <a:lnTo>
                  <a:pt x="2059368" y="2552"/>
                </a:lnTo>
                <a:lnTo>
                  <a:pt x="2057336" y="4813"/>
                </a:lnTo>
                <a:lnTo>
                  <a:pt x="2057336" y="176390"/>
                </a:lnTo>
                <a:lnTo>
                  <a:pt x="2059368" y="178638"/>
                </a:lnTo>
                <a:lnTo>
                  <a:pt x="2154453" y="178638"/>
                </a:lnTo>
                <a:lnTo>
                  <a:pt x="2156485" y="176390"/>
                </a:lnTo>
                <a:lnTo>
                  <a:pt x="2156485" y="157543"/>
                </a:lnTo>
                <a:close/>
              </a:path>
              <a:path w="3305175" h="181609">
                <a:moveTo>
                  <a:pt x="2338413" y="175348"/>
                </a:moveTo>
                <a:lnTo>
                  <a:pt x="2336889" y="172123"/>
                </a:lnTo>
                <a:lnTo>
                  <a:pt x="2322512" y="140411"/>
                </a:lnTo>
                <a:lnTo>
                  <a:pt x="2312708" y="118757"/>
                </a:lnTo>
                <a:lnTo>
                  <a:pt x="2285784" y="59372"/>
                </a:lnTo>
                <a:lnTo>
                  <a:pt x="2285784" y="118757"/>
                </a:lnTo>
                <a:lnTo>
                  <a:pt x="2222919" y="118757"/>
                </a:lnTo>
                <a:lnTo>
                  <a:pt x="2253589" y="49834"/>
                </a:lnTo>
                <a:lnTo>
                  <a:pt x="2254872" y="49834"/>
                </a:lnTo>
                <a:lnTo>
                  <a:pt x="2285784" y="118757"/>
                </a:lnTo>
                <a:lnTo>
                  <a:pt x="2285784" y="59372"/>
                </a:lnTo>
                <a:lnTo>
                  <a:pt x="2281466" y="49834"/>
                </a:lnTo>
                <a:lnTo>
                  <a:pt x="2260142" y="2794"/>
                </a:lnTo>
                <a:lnTo>
                  <a:pt x="2259406" y="1282"/>
                </a:lnTo>
                <a:lnTo>
                  <a:pt x="2257133" y="0"/>
                </a:lnTo>
                <a:lnTo>
                  <a:pt x="2252103" y="0"/>
                </a:lnTo>
                <a:lnTo>
                  <a:pt x="2249817" y="1282"/>
                </a:lnTo>
                <a:lnTo>
                  <a:pt x="2249081" y="2794"/>
                </a:lnTo>
                <a:lnTo>
                  <a:pt x="2170328" y="175348"/>
                </a:lnTo>
                <a:lnTo>
                  <a:pt x="2172335" y="178638"/>
                </a:lnTo>
                <a:lnTo>
                  <a:pt x="2194979" y="178638"/>
                </a:lnTo>
                <a:lnTo>
                  <a:pt x="2196998" y="176657"/>
                </a:lnTo>
                <a:lnTo>
                  <a:pt x="2197747" y="174904"/>
                </a:lnTo>
                <a:lnTo>
                  <a:pt x="2201557" y="166230"/>
                </a:lnTo>
                <a:lnTo>
                  <a:pt x="2209266" y="149034"/>
                </a:lnTo>
                <a:lnTo>
                  <a:pt x="2213089" y="140411"/>
                </a:lnTo>
                <a:lnTo>
                  <a:pt x="2295360" y="140411"/>
                </a:lnTo>
                <a:lnTo>
                  <a:pt x="2310968" y="174904"/>
                </a:lnTo>
                <a:lnTo>
                  <a:pt x="2311984" y="177114"/>
                </a:lnTo>
                <a:lnTo>
                  <a:pt x="2313762" y="178638"/>
                </a:lnTo>
                <a:lnTo>
                  <a:pt x="2336393" y="178638"/>
                </a:lnTo>
                <a:lnTo>
                  <a:pt x="2338413" y="175348"/>
                </a:lnTo>
                <a:close/>
              </a:path>
              <a:path w="3305175" h="181609">
                <a:moveTo>
                  <a:pt x="2508237" y="4813"/>
                </a:moveTo>
                <a:lnTo>
                  <a:pt x="2505964" y="2552"/>
                </a:lnTo>
                <a:lnTo>
                  <a:pt x="2484590" y="2552"/>
                </a:lnTo>
                <a:lnTo>
                  <a:pt x="2482558" y="4813"/>
                </a:lnTo>
                <a:lnTo>
                  <a:pt x="2482558" y="126301"/>
                </a:lnTo>
                <a:lnTo>
                  <a:pt x="2482316" y="126301"/>
                </a:lnTo>
                <a:lnTo>
                  <a:pt x="2417508" y="51346"/>
                </a:lnTo>
                <a:lnTo>
                  <a:pt x="2373109" y="0"/>
                </a:lnTo>
                <a:lnTo>
                  <a:pt x="2364308" y="0"/>
                </a:lnTo>
                <a:lnTo>
                  <a:pt x="2362047" y="2032"/>
                </a:lnTo>
                <a:lnTo>
                  <a:pt x="2362047" y="176390"/>
                </a:lnTo>
                <a:lnTo>
                  <a:pt x="2364308" y="178638"/>
                </a:lnTo>
                <a:lnTo>
                  <a:pt x="2385415" y="178638"/>
                </a:lnTo>
                <a:lnTo>
                  <a:pt x="2387447" y="176390"/>
                </a:lnTo>
                <a:lnTo>
                  <a:pt x="2387447" y="51346"/>
                </a:lnTo>
                <a:lnTo>
                  <a:pt x="2387714" y="51346"/>
                </a:lnTo>
                <a:lnTo>
                  <a:pt x="2496909" y="181152"/>
                </a:lnTo>
                <a:lnTo>
                  <a:pt x="2505964" y="181152"/>
                </a:lnTo>
                <a:lnTo>
                  <a:pt x="2508237" y="179158"/>
                </a:lnTo>
                <a:lnTo>
                  <a:pt x="2508237" y="126301"/>
                </a:lnTo>
                <a:lnTo>
                  <a:pt x="2508237" y="4813"/>
                </a:lnTo>
                <a:close/>
              </a:path>
              <a:path w="3305175" h="181609">
                <a:moveTo>
                  <a:pt x="2725128" y="90855"/>
                </a:moveTo>
                <a:lnTo>
                  <a:pt x="2718054" y="55435"/>
                </a:lnTo>
                <a:lnTo>
                  <a:pt x="2699956" y="28422"/>
                </a:lnTo>
                <a:lnTo>
                  <a:pt x="2699956" y="90855"/>
                </a:lnTo>
                <a:lnTo>
                  <a:pt x="2694800" y="116192"/>
                </a:lnTo>
                <a:lnTo>
                  <a:pt x="2680741" y="136906"/>
                </a:lnTo>
                <a:lnTo>
                  <a:pt x="2659938" y="150901"/>
                </a:lnTo>
                <a:lnTo>
                  <a:pt x="2634526" y="156032"/>
                </a:lnTo>
                <a:lnTo>
                  <a:pt x="2609278" y="150901"/>
                </a:lnTo>
                <a:lnTo>
                  <a:pt x="2588552" y="136906"/>
                </a:lnTo>
                <a:lnTo>
                  <a:pt x="2574531" y="116192"/>
                </a:lnTo>
                <a:lnTo>
                  <a:pt x="2569375" y="90855"/>
                </a:lnTo>
                <a:lnTo>
                  <a:pt x="2574531" y="65519"/>
                </a:lnTo>
                <a:lnTo>
                  <a:pt x="2588552" y="44627"/>
                </a:lnTo>
                <a:lnTo>
                  <a:pt x="2609278" y="30441"/>
                </a:lnTo>
                <a:lnTo>
                  <a:pt x="2634526" y="25209"/>
                </a:lnTo>
                <a:lnTo>
                  <a:pt x="2659938" y="30441"/>
                </a:lnTo>
                <a:lnTo>
                  <a:pt x="2680741" y="44627"/>
                </a:lnTo>
                <a:lnTo>
                  <a:pt x="2694800" y="65519"/>
                </a:lnTo>
                <a:lnTo>
                  <a:pt x="2699956" y="90855"/>
                </a:lnTo>
                <a:lnTo>
                  <a:pt x="2699956" y="28422"/>
                </a:lnTo>
                <a:lnTo>
                  <a:pt x="2698712" y="26555"/>
                </a:lnTo>
                <a:lnTo>
                  <a:pt x="2696705" y="25209"/>
                </a:lnTo>
                <a:lnTo>
                  <a:pt x="2669921" y="7112"/>
                </a:lnTo>
                <a:lnTo>
                  <a:pt x="2634526" y="0"/>
                </a:lnTo>
                <a:lnTo>
                  <a:pt x="2599194" y="7112"/>
                </a:lnTo>
                <a:lnTo>
                  <a:pt x="2570505" y="26555"/>
                </a:lnTo>
                <a:lnTo>
                  <a:pt x="2551252" y="55435"/>
                </a:lnTo>
                <a:lnTo>
                  <a:pt x="2544216" y="90855"/>
                </a:lnTo>
                <a:lnTo>
                  <a:pt x="2551252" y="126187"/>
                </a:lnTo>
                <a:lnTo>
                  <a:pt x="2570505" y="154863"/>
                </a:lnTo>
                <a:lnTo>
                  <a:pt x="2599194" y="174117"/>
                </a:lnTo>
                <a:lnTo>
                  <a:pt x="2634526" y="181152"/>
                </a:lnTo>
                <a:lnTo>
                  <a:pt x="2669921" y="174117"/>
                </a:lnTo>
                <a:lnTo>
                  <a:pt x="2696972" y="156032"/>
                </a:lnTo>
                <a:lnTo>
                  <a:pt x="2698712" y="154863"/>
                </a:lnTo>
                <a:lnTo>
                  <a:pt x="2718054" y="126187"/>
                </a:lnTo>
                <a:lnTo>
                  <a:pt x="2725128" y="90855"/>
                </a:lnTo>
                <a:close/>
              </a:path>
              <a:path w="3305175" h="181609">
                <a:moveTo>
                  <a:pt x="2890990" y="160489"/>
                </a:moveTo>
                <a:lnTo>
                  <a:pt x="2888958" y="158508"/>
                </a:lnTo>
                <a:lnTo>
                  <a:pt x="2858516" y="158508"/>
                </a:lnTo>
                <a:lnTo>
                  <a:pt x="2858516" y="46062"/>
                </a:lnTo>
                <a:lnTo>
                  <a:pt x="2858516" y="9855"/>
                </a:lnTo>
                <a:lnTo>
                  <a:pt x="2856496" y="7594"/>
                </a:lnTo>
                <a:lnTo>
                  <a:pt x="2841650" y="7594"/>
                </a:lnTo>
                <a:lnTo>
                  <a:pt x="2804185" y="41541"/>
                </a:lnTo>
                <a:lnTo>
                  <a:pt x="2803156" y="42532"/>
                </a:lnTo>
                <a:lnTo>
                  <a:pt x="2802661" y="44564"/>
                </a:lnTo>
                <a:lnTo>
                  <a:pt x="2803410" y="46570"/>
                </a:lnTo>
                <a:lnTo>
                  <a:pt x="2806446" y="55359"/>
                </a:lnTo>
                <a:lnTo>
                  <a:pt x="2807208" y="57619"/>
                </a:lnTo>
                <a:lnTo>
                  <a:pt x="2809697" y="58140"/>
                </a:lnTo>
                <a:lnTo>
                  <a:pt x="2811970" y="57150"/>
                </a:lnTo>
                <a:lnTo>
                  <a:pt x="2833852" y="46062"/>
                </a:lnTo>
                <a:lnTo>
                  <a:pt x="2833852" y="158508"/>
                </a:lnTo>
                <a:lnTo>
                  <a:pt x="2795854" y="158508"/>
                </a:lnTo>
                <a:lnTo>
                  <a:pt x="2793860" y="160489"/>
                </a:lnTo>
                <a:lnTo>
                  <a:pt x="2793860" y="176657"/>
                </a:lnTo>
                <a:lnTo>
                  <a:pt x="2795854" y="178638"/>
                </a:lnTo>
                <a:lnTo>
                  <a:pt x="2888958" y="178638"/>
                </a:lnTo>
                <a:lnTo>
                  <a:pt x="2890990" y="176657"/>
                </a:lnTo>
                <a:lnTo>
                  <a:pt x="2890990" y="160489"/>
                </a:lnTo>
                <a:close/>
              </a:path>
              <a:path w="3305175" h="181609">
                <a:moveTo>
                  <a:pt x="3035643" y="132829"/>
                </a:moveTo>
                <a:lnTo>
                  <a:pt x="3032518" y="117894"/>
                </a:lnTo>
                <a:lnTo>
                  <a:pt x="3024759" y="105714"/>
                </a:lnTo>
                <a:lnTo>
                  <a:pt x="3021952" y="103136"/>
                </a:lnTo>
                <a:lnTo>
                  <a:pt x="3014840" y="96596"/>
                </a:lnTo>
                <a:lnTo>
                  <a:pt x="3009468" y="93395"/>
                </a:lnTo>
                <a:lnTo>
                  <a:pt x="3009468" y="133375"/>
                </a:lnTo>
                <a:lnTo>
                  <a:pt x="3006953" y="144754"/>
                </a:lnTo>
                <a:lnTo>
                  <a:pt x="3000070" y="153390"/>
                </a:lnTo>
                <a:lnTo>
                  <a:pt x="2989834" y="158851"/>
                </a:lnTo>
                <a:lnTo>
                  <a:pt x="2977273" y="160769"/>
                </a:lnTo>
                <a:lnTo>
                  <a:pt x="2965310" y="158813"/>
                </a:lnTo>
                <a:lnTo>
                  <a:pt x="2955201" y="153289"/>
                </a:lnTo>
                <a:lnTo>
                  <a:pt x="2948216" y="144653"/>
                </a:lnTo>
                <a:lnTo>
                  <a:pt x="2945600" y="133375"/>
                </a:lnTo>
                <a:lnTo>
                  <a:pt x="2947720" y="123431"/>
                </a:lnTo>
                <a:lnTo>
                  <a:pt x="2953905" y="114363"/>
                </a:lnTo>
                <a:lnTo>
                  <a:pt x="2963926" y="107251"/>
                </a:lnTo>
                <a:lnTo>
                  <a:pt x="2977515" y="103136"/>
                </a:lnTo>
                <a:lnTo>
                  <a:pt x="2991104" y="107251"/>
                </a:lnTo>
                <a:lnTo>
                  <a:pt x="3001137" y="114363"/>
                </a:lnTo>
                <a:lnTo>
                  <a:pt x="3007347" y="123431"/>
                </a:lnTo>
                <a:lnTo>
                  <a:pt x="3009468" y="133375"/>
                </a:lnTo>
                <a:lnTo>
                  <a:pt x="3009468" y="93395"/>
                </a:lnTo>
                <a:lnTo>
                  <a:pt x="3005213" y="90855"/>
                </a:lnTo>
                <a:lnTo>
                  <a:pt x="3005213" y="89852"/>
                </a:lnTo>
                <a:lnTo>
                  <a:pt x="3013824" y="84175"/>
                </a:lnTo>
                <a:lnTo>
                  <a:pt x="3018904" y="79019"/>
                </a:lnTo>
                <a:lnTo>
                  <a:pt x="3022219" y="75653"/>
                </a:lnTo>
                <a:lnTo>
                  <a:pt x="3028607" y="64541"/>
                </a:lnTo>
                <a:lnTo>
                  <a:pt x="3031134" y="51104"/>
                </a:lnTo>
                <a:lnTo>
                  <a:pt x="3027070" y="32219"/>
                </a:lnTo>
                <a:lnTo>
                  <a:pt x="3021990" y="25679"/>
                </a:lnTo>
                <a:lnTo>
                  <a:pt x="3015805" y="17691"/>
                </a:lnTo>
                <a:lnTo>
                  <a:pt x="3005721" y="12179"/>
                </a:lnTo>
                <a:lnTo>
                  <a:pt x="3005721" y="52095"/>
                </a:lnTo>
                <a:lnTo>
                  <a:pt x="3004045" y="61544"/>
                </a:lnTo>
                <a:lnTo>
                  <a:pt x="2998889" y="69519"/>
                </a:lnTo>
                <a:lnTo>
                  <a:pt x="2990100" y="75526"/>
                </a:lnTo>
                <a:lnTo>
                  <a:pt x="2977515" y="79019"/>
                </a:lnTo>
                <a:lnTo>
                  <a:pt x="2964840" y="75438"/>
                </a:lnTo>
                <a:lnTo>
                  <a:pt x="2956077" y="69507"/>
                </a:lnTo>
                <a:lnTo>
                  <a:pt x="2950984" y="61607"/>
                </a:lnTo>
                <a:lnTo>
                  <a:pt x="2949333" y="52095"/>
                </a:lnTo>
                <a:lnTo>
                  <a:pt x="2951505" y="41490"/>
                </a:lnTo>
                <a:lnTo>
                  <a:pt x="2957398" y="33134"/>
                </a:lnTo>
                <a:lnTo>
                  <a:pt x="2966110" y="27647"/>
                </a:lnTo>
                <a:lnTo>
                  <a:pt x="2976753" y="25679"/>
                </a:lnTo>
                <a:lnTo>
                  <a:pt x="2988284" y="27647"/>
                </a:lnTo>
                <a:lnTo>
                  <a:pt x="2997466" y="33134"/>
                </a:lnTo>
                <a:lnTo>
                  <a:pt x="3003537" y="41490"/>
                </a:lnTo>
                <a:lnTo>
                  <a:pt x="3005721" y="52095"/>
                </a:lnTo>
                <a:lnTo>
                  <a:pt x="3005721" y="12179"/>
                </a:lnTo>
                <a:lnTo>
                  <a:pt x="2998749" y="8356"/>
                </a:lnTo>
                <a:lnTo>
                  <a:pt x="2977273" y="5054"/>
                </a:lnTo>
                <a:lnTo>
                  <a:pt x="2956191" y="8356"/>
                </a:lnTo>
                <a:lnTo>
                  <a:pt x="2939275" y="17691"/>
                </a:lnTo>
                <a:lnTo>
                  <a:pt x="2928023" y="32219"/>
                </a:lnTo>
                <a:lnTo>
                  <a:pt x="2923933" y="51104"/>
                </a:lnTo>
                <a:lnTo>
                  <a:pt x="2926461" y="64693"/>
                </a:lnTo>
                <a:lnTo>
                  <a:pt x="2932836" y="75882"/>
                </a:lnTo>
                <a:lnTo>
                  <a:pt x="2941243" y="84429"/>
                </a:lnTo>
                <a:lnTo>
                  <a:pt x="2949854" y="90093"/>
                </a:lnTo>
                <a:lnTo>
                  <a:pt x="2949854" y="90855"/>
                </a:lnTo>
                <a:lnTo>
                  <a:pt x="2941167" y="96139"/>
                </a:lnTo>
                <a:lnTo>
                  <a:pt x="2931134" y="105257"/>
                </a:lnTo>
                <a:lnTo>
                  <a:pt x="2922854" y="117652"/>
                </a:lnTo>
                <a:lnTo>
                  <a:pt x="2919399" y="132829"/>
                </a:lnTo>
                <a:lnTo>
                  <a:pt x="2923451" y="151942"/>
                </a:lnTo>
                <a:lnTo>
                  <a:pt x="2935020" y="167271"/>
                </a:lnTo>
                <a:lnTo>
                  <a:pt x="2953181" y="177457"/>
                </a:lnTo>
                <a:lnTo>
                  <a:pt x="2977032" y="181152"/>
                </a:lnTo>
                <a:lnTo>
                  <a:pt x="3001568" y="177457"/>
                </a:lnTo>
                <a:lnTo>
                  <a:pt x="3020009" y="167271"/>
                </a:lnTo>
                <a:lnTo>
                  <a:pt x="3024936" y="160769"/>
                </a:lnTo>
                <a:lnTo>
                  <a:pt x="3031617" y="151942"/>
                </a:lnTo>
                <a:lnTo>
                  <a:pt x="3035643" y="132829"/>
                </a:lnTo>
                <a:close/>
              </a:path>
              <a:path w="3305175" h="181609">
                <a:moveTo>
                  <a:pt x="3177057" y="123532"/>
                </a:moveTo>
                <a:lnTo>
                  <a:pt x="3172599" y="100368"/>
                </a:lnTo>
                <a:lnTo>
                  <a:pt x="3165157" y="89611"/>
                </a:lnTo>
                <a:lnTo>
                  <a:pt x="3160776" y="83235"/>
                </a:lnTo>
                <a:lnTo>
                  <a:pt x="3153892" y="78905"/>
                </a:lnTo>
                <a:lnTo>
                  <a:pt x="3153892" y="123799"/>
                </a:lnTo>
                <a:lnTo>
                  <a:pt x="3151327" y="137185"/>
                </a:lnTo>
                <a:lnTo>
                  <a:pt x="3144278" y="148221"/>
                </a:lnTo>
                <a:lnTo>
                  <a:pt x="3133737" y="155740"/>
                </a:lnTo>
                <a:lnTo>
                  <a:pt x="3120707" y="158508"/>
                </a:lnTo>
                <a:lnTo>
                  <a:pt x="3103410" y="153695"/>
                </a:lnTo>
                <a:lnTo>
                  <a:pt x="3092297" y="141541"/>
                </a:lnTo>
                <a:lnTo>
                  <a:pt x="3086697" y="125425"/>
                </a:lnTo>
                <a:lnTo>
                  <a:pt x="3085973" y="108737"/>
                </a:lnTo>
                <a:lnTo>
                  <a:pt x="3089198" y="103809"/>
                </a:lnTo>
                <a:lnTo>
                  <a:pt x="3096323" y="97459"/>
                </a:lnTo>
                <a:lnTo>
                  <a:pt x="3106890" y="91948"/>
                </a:lnTo>
                <a:lnTo>
                  <a:pt x="3120466" y="89611"/>
                </a:lnTo>
                <a:lnTo>
                  <a:pt x="3133534" y="92290"/>
                </a:lnTo>
                <a:lnTo>
                  <a:pt x="3144151" y="99618"/>
                </a:lnTo>
                <a:lnTo>
                  <a:pt x="3151289" y="110490"/>
                </a:lnTo>
                <a:lnTo>
                  <a:pt x="3153892" y="123799"/>
                </a:lnTo>
                <a:lnTo>
                  <a:pt x="3153892" y="78905"/>
                </a:lnTo>
                <a:lnTo>
                  <a:pt x="3152876" y="78257"/>
                </a:lnTo>
                <a:lnTo>
                  <a:pt x="3143948" y="72605"/>
                </a:lnTo>
                <a:lnTo>
                  <a:pt x="3124479" y="68961"/>
                </a:lnTo>
                <a:lnTo>
                  <a:pt x="3112401" y="70231"/>
                </a:lnTo>
                <a:lnTo>
                  <a:pt x="3102152" y="73139"/>
                </a:lnTo>
                <a:lnTo>
                  <a:pt x="3094698" y="76276"/>
                </a:lnTo>
                <a:lnTo>
                  <a:pt x="3090976" y="78257"/>
                </a:lnTo>
                <a:lnTo>
                  <a:pt x="3102229" y="57048"/>
                </a:lnTo>
                <a:lnTo>
                  <a:pt x="3119717" y="40271"/>
                </a:lnTo>
                <a:lnTo>
                  <a:pt x="3137801" y="28587"/>
                </a:lnTo>
                <a:lnTo>
                  <a:pt x="3150870" y="22656"/>
                </a:lnTo>
                <a:lnTo>
                  <a:pt x="3155696" y="21145"/>
                </a:lnTo>
                <a:lnTo>
                  <a:pt x="3156674" y="18364"/>
                </a:lnTo>
                <a:lnTo>
                  <a:pt x="3155404" y="15379"/>
                </a:lnTo>
                <a:lnTo>
                  <a:pt x="3151149" y="5054"/>
                </a:lnTo>
                <a:lnTo>
                  <a:pt x="3150120" y="2273"/>
                </a:lnTo>
                <a:lnTo>
                  <a:pt x="3147860" y="1041"/>
                </a:lnTo>
                <a:lnTo>
                  <a:pt x="3094532" y="33362"/>
                </a:lnTo>
                <a:lnTo>
                  <a:pt x="3071317" y="65354"/>
                </a:lnTo>
                <a:lnTo>
                  <a:pt x="3061563" y="110680"/>
                </a:lnTo>
                <a:lnTo>
                  <a:pt x="3065183" y="138036"/>
                </a:lnTo>
                <a:lnTo>
                  <a:pt x="3076156" y="160451"/>
                </a:lnTo>
                <a:lnTo>
                  <a:pt x="3094685" y="175590"/>
                </a:lnTo>
                <a:lnTo>
                  <a:pt x="3120948" y="181152"/>
                </a:lnTo>
                <a:lnTo>
                  <a:pt x="3142564" y="176606"/>
                </a:lnTo>
                <a:lnTo>
                  <a:pt x="3160420" y="164236"/>
                </a:lnTo>
                <a:lnTo>
                  <a:pt x="3164230" y="158508"/>
                </a:lnTo>
                <a:lnTo>
                  <a:pt x="3172574" y="145923"/>
                </a:lnTo>
                <a:lnTo>
                  <a:pt x="3177057" y="123532"/>
                </a:lnTo>
                <a:close/>
              </a:path>
              <a:path w="3305175" h="181609">
                <a:moveTo>
                  <a:pt x="3304641" y="133096"/>
                </a:moveTo>
                <a:lnTo>
                  <a:pt x="3301542" y="118135"/>
                </a:lnTo>
                <a:lnTo>
                  <a:pt x="3293846" y="105981"/>
                </a:lnTo>
                <a:lnTo>
                  <a:pt x="3283915" y="96951"/>
                </a:lnTo>
                <a:lnTo>
                  <a:pt x="3274161" y="91363"/>
                </a:lnTo>
                <a:lnTo>
                  <a:pt x="3274161" y="90614"/>
                </a:lnTo>
                <a:lnTo>
                  <a:pt x="3282988" y="84924"/>
                </a:lnTo>
                <a:lnTo>
                  <a:pt x="3291382" y="76136"/>
                </a:lnTo>
                <a:lnTo>
                  <a:pt x="3297644" y="64693"/>
                </a:lnTo>
                <a:lnTo>
                  <a:pt x="3300107" y="51104"/>
                </a:lnTo>
                <a:lnTo>
                  <a:pt x="3295980" y="32004"/>
                </a:lnTo>
                <a:lnTo>
                  <a:pt x="3292449" y="27457"/>
                </a:lnTo>
                <a:lnTo>
                  <a:pt x="3284753" y="17513"/>
                </a:lnTo>
                <a:lnTo>
                  <a:pt x="3268027" y="8280"/>
                </a:lnTo>
                <a:lnTo>
                  <a:pt x="3247491" y="5054"/>
                </a:lnTo>
                <a:lnTo>
                  <a:pt x="3228657" y="8509"/>
                </a:lnTo>
                <a:lnTo>
                  <a:pt x="3213938" y="16116"/>
                </a:lnTo>
                <a:lnTo>
                  <a:pt x="3204362" y="23723"/>
                </a:lnTo>
                <a:lnTo>
                  <a:pt x="3199193" y="28981"/>
                </a:lnTo>
                <a:lnTo>
                  <a:pt x="3198952" y="32004"/>
                </a:lnTo>
                <a:lnTo>
                  <a:pt x="3200946" y="33756"/>
                </a:lnTo>
                <a:lnTo>
                  <a:pt x="3210242" y="42049"/>
                </a:lnTo>
                <a:lnTo>
                  <a:pt x="3212528" y="44043"/>
                </a:lnTo>
                <a:lnTo>
                  <a:pt x="3215297" y="43561"/>
                </a:lnTo>
                <a:lnTo>
                  <a:pt x="3216795" y="41541"/>
                </a:lnTo>
                <a:lnTo>
                  <a:pt x="3221367" y="37007"/>
                </a:lnTo>
                <a:lnTo>
                  <a:pt x="3227616" y="32423"/>
                </a:lnTo>
                <a:lnTo>
                  <a:pt x="3235756" y="28879"/>
                </a:lnTo>
                <a:lnTo>
                  <a:pt x="3245980" y="27457"/>
                </a:lnTo>
                <a:lnTo>
                  <a:pt x="3256724" y="29362"/>
                </a:lnTo>
                <a:lnTo>
                  <a:pt x="3265894" y="34836"/>
                </a:lnTo>
                <a:lnTo>
                  <a:pt x="3272282" y="43472"/>
                </a:lnTo>
                <a:lnTo>
                  <a:pt x="3274669" y="54876"/>
                </a:lnTo>
                <a:lnTo>
                  <a:pt x="3272459" y="65328"/>
                </a:lnTo>
                <a:lnTo>
                  <a:pt x="3265817" y="73888"/>
                </a:lnTo>
                <a:lnTo>
                  <a:pt x="3254743" y="79667"/>
                </a:lnTo>
                <a:lnTo>
                  <a:pt x="3239224" y="81788"/>
                </a:lnTo>
                <a:lnTo>
                  <a:pt x="3221571" y="81788"/>
                </a:lnTo>
                <a:lnTo>
                  <a:pt x="3220085" y="83299"/>
                </a:lnTo>
                <a:lnTo>
                  <a:pt x="3220085" y="101384"/>
                </a:lnTo>
                <a:lnTo>
                  <a:pt x="3222091" y="103136"/>
                </a:lnTo>
                <a:lnTo>
                  <a:pt x="3238944" y="103136"/>
                </a:lnTo>
                <a:lnTo>
                  <a:pt x="3256521" y="105613"/>
                </a:lnTo>
                <a:lnTo>
                  <a:pt x="3268929" y="112204"/>
                </a:lnTo>
                <a:lnTo>
                  <a:pt x="3276295" y="121627"/>
                </a:lnTo>
                <a:lnTo>
                  <a:pt x="3278721" y="132588"/>
                </a:lnTo>
                <a:lnTo>
                  <a:pt x="3276104" y="143929"/>
                </a:lnTo>
                <a:lnTo>
                  <a:pt x="3269119" y="152476"/>
                </a:lnTo>
                <a:lnTo>
                  <a:pt x="3259074" y="157861"/>
                </a:lnTo>
                <a:lnTo>
                  <a:pt x="3247250" y="159740"/>
                </a:lnTo>
                <a:lnTo>
                  <a:pt x="3234258" y="157594"/>
                </a:lnTo>
                <a:lnTo>
                  <a:pt x="3223717" y="152717"/>
                </a:lnTo>
                <a:lnTo>
                  <a:pt x="3216389" y="147447"/>
                </a:lnTo>
                <a:lnTo>
                  <a:pt x="3213023" y="144145"/>
                </a:lnTo>
                <a:lnTo>
                  <a:pt x="3211004" y="141884"/>
                </a:lnTo>
                <a:lnTo>
                  <a:pt x="3208731" y="141693"/>
                </a:lnTo>
                <a:lnTo>
                  <a:pt x="3206229" y="143637"/>
                </a:lnTo>
                <a:lnTo>
                  <a:pt x="3196412" y="152742"/>
                </a:lnTo>
                <a:lnTo>
                  <a:pt x="3194672" y="154241"/>
                </a:lnTo>
                <a:lnTo>
                  <a:pt x="3194672" y="156997"/>
                </a:lnTo>
                <a:lnTo>
                  <a:pt x="3196183" y="158750"/>
                </a:lnTo>
                <a:lnTo>
                  <a:pt x="3202190" y="165023"/>
                </a:lnTo>
                <a:lnTo>
                  <a:pt x="3212338" y="172415"/>
                </a:lnTo>
                <a:lnTo>
                  <a:pt x="3227324" y="178574"/>
                </a:lnTo>
                <a:lnTo>
                  <a:pt x="3247771" y="181152"/>
                </a:lnTo>
                <a:lnTo>
                  <a:pt x="3271304" y="177495"/>
                </a:lnTo>
                <a:lnTo>
                  <a:pt x="3289223" y="167386"/>
                </a:lnTo>
                <a:lnTo>
                  <a:pt x="3294964" y="159740"/>
                </a:lnTo>
                <a:lnTo>
                  <a:pt x="3300641" y="152158"/>
                </a:lnTo>
                <a:lnTo>
                  <a:pt x="3304641" y="1330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 txBox="1"/>
          <p:nvPr/>
        </p:nvSpPr>
        <p:spPr>
          <a:xfrm>
            <a:off x="1996191" y="1463736"/>
            <a:ext cx="2854535" cy="4360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ts val="1780"/>
              </a:lnSpc>
              <a:spcBef>
                <a:spcPts val="100"/>
              </a:spcBef>
            </a:pPr>
            <a:r>
              <a:rPr sz="1500" b="1" spc="-35" dirty="0">
                <a:solidFill>
                  <a:srgbClr val="323134"/>
                </a:solidFill>
                <a:latin typeface="Brandon Grotesque Bold"/>
                <a:cs typeface="Brandon Grotesque Bold"/>
              </a:rPr>
              <a:t>PROF.</a:t>
            </a:r>
            <a:r>
              <a:rPr sz="1500" b="1" spc="-5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 </a:t>
            </a:r>
            <a:r>
              <a:rPr lang="it-IT" sz="1500" b="1" spc="-25" dirty="0">
                <a:solidFill>
                  <a:srgbClr val="323134"/>
                </a:solidFill>
                <a:latin typeface="Brandon Grotesque Bold"/>
                <a:cs typeface="Brandon Grotesque Bold"/>
              </a:rPr>
              <a:t>RICCARDO BARZAGHI</a:t>
            </a:r>
            <a:endParaRPr sz="1500" dirty="0">
              <a:latin typeface="Brandon Grotesque Bold"/>
              <a:cs typeface="Brandon Grotesque Bold"/>
            </a:endParaRPr>
          </a:p>
          <a:p>
            <a:pPr marL="12700">
              <a:lnSpc>
                <a:spcPts val="1540"/>
              </a:lnSpc>
            </a:pPr>
            <a:r>
              <a:rPr sz="1300" b="0" spc="-5" dirty="0">
                <a:solidFill>
                  <a:srgbClr val="A3A2A4"/>
                </a:solidFill>
                <a:latin typeface="Lato Medium"/>
                <a:cs typeface="Lato Medium"/>
              </a:rPr>
              <a:t>Deputy</a:t>
            </a:r>
            <a:r>
              <a:rPr sz="1300" b="0" spc="-75" dirty="0">
                <a:solidFill>
                  <a:srgbClr val="A3A2A4"/>
                </a:solidFill>
                <a:latin typeface="Lato Medium"/>
                <a:cs typeface="Lato Medium"/>
              </a:rPr>
              <a:t> </a:t>
            </a:r>
            <a:r>
              <a:rPr sz="1300" b="0" spc="-10" dirty="0">
                <a:solidFill>
                  <a:srgbClr val="A3A2A4"/>
                </a:solidFill>
                <a:latin typeface="Lato Medium"/>
                <a:cs typeface="Lato Medium"/>
              </a:rPr>
              <a:t>Head</a:t>
            </a:r>
            <a:endParaRPr sz="1300" dirty="0">
              <a:latin typeface="Lato Medium"/>
              <a:cs typeface="Lato Medium"/>
            </a:endParaRPr>
          </a:p>
        </p:txBody>
      </p:sp>
      <p:sp>
        <p:nvSpPr>
          <p:cNvPr id="27" name="object 27"/>
          <p:cNvSpPr/>
          <p:nvPr/>
        </p:nvSpPr>
        <p:spPr>
          <a:xfrm flipV="1">
            <a:off x="1828800" y="1371600"/>
            <a:ext cx="2940019" cy="62960"/>
          </a:xfrm>
          <a:custGeom>
            <a:avLst/>
            <a:gdLst/>
            <a:ahLst/>
            <a:cxnLst/>
            <a:rect l="l" t="t" r="r" b="b"/>
            <a:pathLst>
              <a:path w="2169795">
                <a:moveTo>
                  <a:pt x="0" y="0"/>
                </a:moveTo>
                <a:lnTo>
                  <a:pt x="2169223" y="0"/>
                </a:lnTo>
              </a:path>
            </a:pathLst>
          </a:custGeom>
          <a:ln w="25400">
            <a:solidFill>
              <a:srgbClr val="6F8EA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93" name="Gruppo 92">
            <a:extLst>
              <a:ext uri="{FF2B5EF4-FFF2-40B4-BE49-F238E27FC236}">
                <a16:creationId xmlns:a16="http://schemas.microsoft.com/office/drawing/2014/main" id="{99CBBA15-9C14-812A-7B93-D65E863A2CE0}"/>
              </a:ext>
            </a:extLst>
          </p:cNvPr>
          <p:cNvGrpSpPr/>
          <p:nvPr/>
        </p:nvGrpSpPr>
        <p:grpSpPr>
          <a:xfrm>
            <a:off x="95119" y="64097"/>
            <a:ext cx="3966564" cy="1140460"/>
            <a:chOff x="153742" y="207860"/>
            <a:chExt cx="3966564" cy="1140460"/>
          </a:xfrm>
        </p:grpSpPr>
        <p:sp>
          <p:nvSpPr>
            <p:cNvPr id="24" name="object 24"/>
            <p:cNvSpPr txBox="1"/>
            <p:nvPr/>
          </p:nvSpPr>
          <p:spPr>
            <a:xfrm>
              <a:off x="1357421" y="586795"/>
              <a:ext cx="2762885" cy="447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3970">
                <a:lnSpc>
                  <a:spcPts val="1780"/>
                </a:lnSpc>
                <a:spcBef>
                  <a:spcPts val="100"/>
                </a:spcBef>
              </a:pPr>
              <a:r>
                <a:rPr sz="1500" b="1" spc="-35" dirty="0">
                  <a:solidFill>
                    <a:srgbClr val="323134"/>
                  </a:solidFill>
                  <a:latin typeface="Brandon Grotesque Bold"/>
                  <a:cs typeface="Brandon Grotesque Bold"/>
                </a:rPr>
                <a:t>PROF.</a:t>
              </a:r>
              <a:r>
                <a:rPr sz="1500" b="1" spc="-60" dirty="0">
                  <a:solidFill>
                    <a:srgbClr val="323134"/>
                  </a:solidFill>
                  <a:latin typeface="Brandon Grotesque Bold"/>
                  <a:cs typeface="Brandon Grotesque Bold"/>
                </a:rPr>
                <a:t> </a:t>
              </a:r>
              <a:r>
                <a:rPr lang="it-IT" sz="1500" b="1" spc="-20" dirty="0">
                  <a:solidFill>
                    <a:srgbClr val="323134"/>
                  </a:solidFill>
                  <a:latin typeface="Brandon Grotesque Bold"/>
                  <a:cs typeface="Brandon Grotesque Bold"/>
                </a:rPr>
                <a:t>ATTILIO FRANGI</a:t>
              </a:r>
              <a:endParaRPr sz="1500" dirty="0">
                <a:latin typeface="Brandon Grotesque Bold"/>
                <a:cs typeface="Brandon Grotesque Bold"/>
              </a:endParaRPr>
            </a:p>
            <a:p>
              <a:pPr marL="12700">
                <a:lnSpc>
                  <a:spcPts val="1540"/>
                </a:lnSpc>
              </a:pPr>
              <a:r>
                <a:rPr sz="1300" b="0" spc="-10" dirty="0">
                  <a:solidFill>
                    <a:srgbClr val="A3A2A4"/>
                  </a:solidFill>
                  <a:latin typeface="Lato Medium"/>
                  <a:cs typeface="Lato Medium"/>
                </a:rPr>
                <a:t>Department</a:t>
              </a:r>
              <a:r>
                <a:rPr sz="1300" b="0" spc="-30" dirty="0">
                  <a:solidFill>
                    <a:srgbClr val="A3A2A4"/>
                  </a:solidFill>
                  <a:latin typeface="Lato Medium"/>
                  <a:cs typeface="Lato Medium"/>
                </a:rPr>
                <a:t> </a:t>
              </a:r>
              <a:r>
                <a:rPr sz="1300" b="0" spc="-10" dirty="0">
                  <a:solidFill>
                    <a:srgbClr val="A3A2A4"/>
                  </a:solidFill>
                  <a:latin typeface="Lato Medium"/>
                  <a:cs typeface="Lato Medium"/>
                </a:rPr>
                <a:t>Head</a:t>
              </a:r>
              <a:endParaRPr sz="1300" dirty="0">
                <a:latin typeface="Lato Medium"/>
                <a:cs typeface="Lato Medium"/>
              </a:endParaRPr>
            </a:p>
          </p:txBody>
        </p:sp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1A100A38-50CC-E71F-6C36-E946FDFDA282}"/>
                </a:ext>
              </a:extLst>
            </p:cNvPr>
            <p:cNvGrpSpPr/>
            <p:nvPr/>
          </p:nvGrpSpPr>
          <p:grpSpPr>
            <a:xfrm>
              <a:off x="153742" y="207860"/>
              <a:ext cx="3869407" cy="1140460"/>
              <a:chOff x="153742" y="207860"/>
              <a:chExt cx="3869407" cy="1140460"/>
            </a:xfrm>
          </p:grpSpPr>
          <p:sp>
            <p:nvSpPr>
              <p:cNvPr id="18" name="object 18"/>
              <p:cNvSpPr/>
              <p:nvPr/>
            </p:nvSpPr>
            <p:spPr>
              <a:xfrm flipV="1">
                <a:off x="1260264" y="512899"/>
                <a:ext cx="2762885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2835910">
                    <a:moveTo>
                      <a:pt x="0" y="0"/>
                    </a:moveTo>
                    <a:lnTo>
                      <a:pt x="2835567" y="0"/>
                    </a:lnTo>
                  </a:path>
                </a:pathLst>
              </a:custGeom>
              <a:ln w="25400">
                <a:solidFill>
                  <a:srgbClr val="6F8EA3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8" name="object 28"/>
              <p:cNvSpPr/>
              <p:nvPr/>
            </p:nvSpPr>
            <p:spPr>
              <a:xfrm>
                <a:off x="153742" y="207860"/>
                <a:ext cx="1140460" cy="1140460"/>
              </a:xfrm>
              <a:custGeom>
                <a:avLst/>
                <a:gdLst/>
                <a:ahLst/>
                <a:cxnLst/>
                <a:rect l="l" t="t" r="r" b="b"/>
                <a:pathLst>
                  <a:path w="1140460" h="1140460">
                    <a:moveTo>
                      <a:pt x="570153" y="1140294"/>
                    </a:moveTo>
                    <a:lnTo>
                      <a:pt x="616914" y="1138404"/>
                    </a:lnTo>
                    <a:lnTo>
                      <a:pt x="662634" y="1132832"/>
                    </a:lnTo>
                    <a:lnTo>
                      <a:pt x="707166" y="1123725"/>
                    </a:lnTo>
                    <a:lnTo>
                      <a:pt x="750363" y="1111229"/>
                    </a:lnTo>
                    <a:lnTo>
                      <a:pt x="792079" y="1095490"/>
                    </a:lnTo>
                    <a:lnTo>
                      <a:pt x="832168" y="1076657"/>
                    </a:lnTo>
                    <a:lnTo>
                      <a:pt x="870481" y="1054875"/>
                    </a:lnTo>
                    <a:lnTo>
                      <a:pt x="906873" y="1030291"/>
                    </a:lnTo>
                    <a:lnTo>
                      <a:pt x="941196" y="1003052"/>
                    </a:lnTo>
                    <a:lnTo>
                      <a:pt x="973305" y="973305"/>
                    </a:lnTo>
                    <a:lnTo>
                      <a:pt x="1003052" y="941196"/>
                    </a:lnTo>
                    <a:lnTo>
                      <a:pt x="1030291" y="906873"/>
                    </a:lnTo>
                    <a:lnTo>
                      <a:pt x="1054875" y="870481"/>
                    </a:lnTo>
                    <a:lnTo>
                      <a:pt x="1076657" y="832168"/>
                    </a:lnTo>
                    <a:lnTo>
                      <a:pt x="1095490" y="792079"/>
                    </a:lnTo>
                    <a:lnTo>
                      <a:pt x="1111229" y="750363"/>
                    </a:lnTo>
                    <a:lnTo>
                      <a:pt x="1123725" y="707166"/>
                    </a:lnTo>
                    <a:lnTo>
                      <a:pt x="1132832" y="662634"/>
                    </a:lnTo>
                    <a:lnTo>
                      <a:pt x="1138404" y="616914"/>
                    </a:lnTo>
                    <a:lnTo>
                      <a:pt x="1140294" y="570153"/>
                    </a:lnTo>
                    <a:lnTo>
                      <a:pt x="1138404" y="523391"/>
                    </a:lnTo>
                    <a:lnTo>
                      <a:pt x="1132832" y="477669"/>
                    </a:lnTo>
                    <a:lnTo>
                      <a:pt x="1123725" y="433136"/>
                    </a:lnTo>
                    <a:lnTo>
                      <a:pt x="1111229" y="389937"/>
                    </a:lnTo>
                    <a:lnTo>
                      <a:pt x="1095490" y="348220"/>
                    </a:lnTo>
                    <a:lnTo>
                      <a:pt x="1076657" y="308131"/>
                    </a:lnTo>
                    <a:lnTo>
                      <a:pt x="1054875" y="269817"/>
                    </a:lnTo>
                    <a:lnTo>
                      <a:pt x="1030291" y="233424"/>
                    </a:lnTo>
                    <a:lnTo>
                      <a:pt x="1003052" y="199100"/>
                    </a:lnTo>
                    <a:lnTo>
                      <a:pt x="973305" y="166990"/>
                    </a:lnTo>
                    <a:lnTo>
                      <a:pt x="941196" y="137243"/>
                    </a:lnTo>
                    <a:lnTo>
                      <a:pt x="906873" y="110003"/>
                    </a:lnTo>
                    <a:lnTo>
                      <a:pt x="870481" y="85419"/>
                    </a:lnTo>
                    <a:lnTo>
                      <a:pt x="832168" y="63637"/>
                    </a:lnTo>
                    <a:lnTo>
                      <a:pt x="792079" y="44804"/>
                    </a:lnTo>
                    <a:lnTo>
                      <a:pt x="750363" y="29065"/>
                    </a:lnTo>
                    <a:lnTo>
                      <a:pt x="707166" y="16569"/>
                    </a:lnTo>
                    <a:lnTo>
                      <a:pt x="662634" y="7462"/>
                    </a:lnTo>
                    <a:lnTo>
                      <a:pt x="616914" y="1889"/>
                    </a:lnTo>
                    <a:lnTo>
                      <a:pt x="570153" y="0"/>
                    </a:lnTo>
                    <a:lnTo>
                      <a:pt x="523392" y="1889"/>
                    </a:lnTo>
                    <a:lnTo>
                      <a:pt x="477672" y="7462"/>
                    </a:lnTo>
                    <a:lnTo>
                      <a:pt x="433140" y="16569"/>
                    </a:lnTo>
                    <a:lnTo>
                      <a:pt x="389942" y="29065"/>
                    </a:lnTo>
                    <a:lnTo>
                      <a:pt x="348225" y="44804"/>
                    </a:lnTo>
                    <a:lnTo>
                      <a:pt x="308136" y="63637"/>
                    </a:lnTo>
                    <a:lnTo>
                      <a:pt x="269822" y="85419"/>
                    </a:lnTo>
                    <a:lnTo>
                      <a:pt x="233429" y="110003"/>
                    </a:lnTo>
                    <a:lnTo>
                      <a:pt x="199105" y="137243"/>
                    </a:lnTo>
                    <a:lnTo>
                      <a:pt x="166995" y="166990"/>
                    </a:lnTo>
                    <a:lnTo>
                      <a:pt x="137247" y="199100"/>
                    </a:lnTo>
                    <a:lnTo>
                      <a:pt x="110007" y="233424"/>
                    </a:lnTo>
                    <a:lnTo>
                      <a:pt x="85422" y="269817"/>
                    </a:lnTo>
                    <a:lnTo>
                      <a:pt x="63640" y="308131"/>
                    </a:lnTo>
                    <a:lnTo>
                      <a:pt x="44805" y="348220"/>
                    </a:lnTo>
                    <a:lnTo>
                      <a:pt x="29067" y="389937"/>
                    </a:lnTo>
                    <a:lnTo>
                      <a:pt x="16570" y="433136"/>
                    </a:lnTo>
                    <a:lnTo>
                      <a:pt x="7462" y="477669"/>
                    </a:lnTo>
                    <a:lnTo>
                      <a:pt x="1890" y="523391"/>
                    </a:lnTo>
                    <a:lnTo>
                      <a:pt x="0" y="570153"/>
                    </a:lnTo>
                    <a:lnTo>
                      <a:pt x="1890" y="616914"/>
                    </a:lnTo>
                    <a:lnTo>
                      <a:pt x="7462" y="662634"/>
                    </a:lnTo>
                    <a:lnTo>
                      <a:pt x="16570" y="707166"/>
                    </a:lnTo>
                    <a:lnTo>
                      <a:pt x="29067" y="750363"/>
                    </a:lnTo>
                    <a:lnTo>
                      <a:pt x="44805" y="792079"/>
                    </a:lnTo>
                    <a:lnTo>
                      <a:pt x="63640" y="832168"/>
                    </a:lnTo>
                    <a:lnTo>
                      <a:pt x="85422" y="870481"/>
                    </a:lnTo>
                    <a:lnTo>
                      <a:pt x="110007" y="906873"/>
                    </a:lnTo>
                    <a:lnTo>
                      <a:pt x="137247" y="941196"/>
                    </a:lnTo>
                    <a:lnTo>
                      <a:pt x="166995" y="973305"/>
                    </a:lnTo>
                    <a:lnTo>
                      <a:pt x="199105" y="1003052"/>
                    </a:lnTo>
                    <a:lnTo>
                      <a:pt x="233429" y="1030291"/>
                    </a:lnTo>
                    <a:lnTo>
                      <a:pt x="269822" y="1054875"/>
                    </a:lnTo>
                    <a:lnTo>
                      <a:pt x="308136" y="1076657"/>
                    </a:lnTo>
                    <a:lnTo>
                      <a:pt x="348225" y="1095490"/>
                    </a:lnTo>
                    <a:lnTo>
                      <a:pt x="389942" y="1111229"/>
                    </a:lnTo>
                    <a:lnTo>
                      <a:pt x="433140" y="1123725"/>
                    </a:lnTo>
                    <a:lnTo>
                      <a:pt x="477672" y="1132832"/>
                    </a:lnTo>
                    <a:lnTo>
                      <a:pt x="523392" y="1138404"/>
                    </a:lnTo>
                    <a:lnTo>
                      <a:pt x="570153" y="1140294"/>
                    </a:lnTo>
                    <a:close/>
                  </a:path>
                </a:pathLst>
              </a:custGeom>
              <a:ln w="25400">
                <a:solidFill>
                  <a:srgbClr val="6F8EA3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sp>
        <p:nvSpPr>
          <p:cNvPr id="29" name="object 29"/>
          <p:cNvSpPr/>
          <p:nvPr/>
        </p:nvSpPr>
        <p:spPr>
          <a:xfrm>
            <a:off x="1967094" y="4839847"/>
            <a:ext cx="2144395" cy="1263650"/>
          </a:xfrm>
          <a:custGeom>
            <a:avLst/>
            <a:gdLst/>
            <a:ahLst/>
            <a:cxnLst/>
            <a:rect l="l" t="t" r="r" b="b"/>
            <a:pathLst>
              <a:path w="2144395" h="1263650">
                <a:moveTo>
                  <a:pt x="1763598" y="0"/>
                </a:moveTo>
                <a:lnTo>
                  <a:pt x="380212" y="0"/>
                </a:lnTo>
                <a:lnTo>
                  <a:pt x="328802" y="2814"/>
                </a:lnTo>
                <a:lnTo>
                  <a:pt x="279438" y="11011"/>
                </a:lnTo>
                <a:lnTo>
                  <a:pt x="232582" y="24215"/>
                </a:lnTo>
                <a:lnTo>
                  <a:pt x="188697" y="42054"/>
                </a:lnTo>
                <a:lnTo>
                  <a:pt x="148244" y="64156"/>
                </a:lnTo>
                <a:lnTo>
                  <a:pt x="111686" y="90147"/>
                </a:lnTo>
                <a:lnTo>
                  <a:pt x="79485" y="119655"/>
                </a:lnTo>
                <a:lnTo>
                  <a:pt x="52102" y="152305"/>
                </a:lnTo>
                <a:lnTo>
                  <a:pt x="30000" y="187727"/>
                </a:lnTo>
                <a:lnTo>
                  <a:pt x="13641" y="225545"/>
                </a:lnTo>
                <a:lnTo>
                  <a:pt x="3487" y="265388"/>
                </a:lnTo>
                <a:lnTo>
                  <a:pt x="0" y="306882"/>
                </a:lnTo>
                <a:lnTo>
                  <a:pt x="0" y="956703"/>
                </a:lnTo>
                <a:lnTo>
                  <a:pt x="3487" y="998198"/>
                </a:lnTo>
                <a:lnTo>
                  <a:pt x="13641" y="1038040"/>
                </a:lnTo>
                <a:lnTo>
                  <a:pt x="30000" y="1075859"/>
                </a:lnTo>
                <a:lnTo>
                  <a:pt x="52102" y="1111280"/>
                </a:lnTo>
                <a:lnTo>
                  <a:pt x="79485" y="1143931"/>
                </a:lnTo>
                <a:lnTo>
                  <a:pt x="111686" y="1173438"/>
                </a:lnTo>
                <a:lnTo>
                  <a:pt x="148244" y="1199429"/>
                </a:lnTo>
                <a:lnTo>
                  <a:pt x="188697" y="1221531"/>
                </a:lnTo>
                <a:lnTo>
                  <a:pt x="232582" y="1239371"/>
                </a:lnTo>
                <a:lnTo>
                  <a:pt x="279438" y="1252575"/>
                </a:lnTo>
                <a:lnTo>
                  <a:pt x="328802" y="1260771"/>
                </a:lnTo>
                <a:lnTo>
                  <a:pt x="380212" y="1263586"/>
                </a:lnTo>
                <a:lnTo>
                  <a:pt x="1763598" y="1263586"/>
                </a:lnTo>
                <a:lnTo>
                  <a:pt x="1815008" y="1260771"/>
                </a:lnTo>
                <a:lnTo>
                  <a:pt x="1864372" y="1252575"/>
                </a:lnTo>
                <a:lnTo>
                  <a:pt x="1911228" y="1239371"/>
                </a:lnTo>
                <a:lnTo>
                  <a:pt x="1955113" y="1221531"/>
                </a:lnTo>
                <a:lnTo>
                  <a:pt x="1995565" y="1199429"/>
                </a:lnTo>
                <a:lnTo>
                  <a:pt x="2032123" y="1173438"/>
                </a:lnTo>
                <a:lnTo>
                  <a:pt x="2064325" y="1143931"/>
                </a:lnTo>
                <a:lnTo>
                  <a:pt x="2091707" y="1111280"/>
                </a:lnTo>
                <a:lnTo>
                  <a:pt x="2113809" y="1075859"/>
                </a:lnTo>
                <a:lnTo>
                  <a:pt x="2130169" y="1038040"/>
                </a:lnTo>
                <a:lnTo>
                  <a:pt x="2140323" y="998198"/>
                </a:lnTo>
                <a:lnTo>
                  <a:pt x="2143810" y="956703"/>
                </a:lnTo>
                <a:lnTo>
                  <a:pt x="2143810" y="306882"/>
                </a:lnTo>
                <a:lnTo>
                  <a:pt x="2140323" y="265388"/>
                </a:lnTo>
                <a:lnTo>
                  <a:pt x="2130169" y="225545"/>
                </a:lnTo>
                <a:lnTo>
                  <a:pt x="2113809" y="187727"/>
                </a:lnTo>
                <a:lnTo>
                  <a:pt x="2091707" y="152305"/>
                </a:lnTo>
                <a:lnTo>
                  <a:pt x="2064325" y="119655"/>
                </a:lnTo>
                <a:lnTo>
                  <a:pt x="2032123" y="90147"/>
                </a:lnTo>
                <a:lnTo>
                  <a:pt x="1995565" y="64156"/>
                </a:lnTo>
                <a:lnTo>
                  <a:pt x="1955113" y="42054"/>
                </a:lnTo>
                <a:lnTo>
                  <a:pt x="1911228" y="24215"/>
                </a:lnTo>
                <a:lnTo>
                  <a:pt x="1864372" y="11011"/>
                </a:lnTo>
                <a:lnTo>
                  <a:pt x="1815008" y="2814"/>
                </a:lnTo>
                <a:lnTo>
                  <a:pt x="17635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1967094" y="4839847"/>
            <a:ext cx="2144395" cy="1263650"/>
          </a:xfrm>
          <a:custGeom>
            <a:avLst/>
            <a:gdLst/>
            <a:ahLst/>
            <a:cxnLst/>
            <a:rect l="l" t="t" r="r" b="b"/>
            <a:pathLst>
              <a:path w="2144395" h="1263650">
                <a:moveTo>
                  <a:pt x="1763598" y="1263586"/>
                </a:moveTo>
                <a:lnTo>
                  <a:pt x="380212" y="1263586"/>
                </a:lnTo>
                <a:lnTo>
                  <a:pt x="328802" y="1260771"/>
                </a:lnTo>
                <a:lnTo>
                  <a:pt x="279438" y="1252575"/>
                </a:lnTo>
                <a:lnTo>
                  <a:pt x="232582" y="1239371"/>
                </a:lnTo>
                <a:lnTo>
                  <a:pt x="188697" y="1221531"/>
                </a:lnTo>
                <a:lnTo>
                  <a:pt x="148244" y="1199429"/>
                </a:lnTo>
                <a:lnTo>
                  <a:pt x="111686" y="1173438"/>
                </a:lnTo>
                <a:lnTo>
                  <a:pt x="79485" y="1143931"/>
                </a:lnTo>
                <a:lnTo>
                  <a:pt x="52102" y="1111280"/>
                </a:lnTo>
                <a:lnTo>
                  <a:pt x="30000" y="1075859"/>
                </a:lnTo>
                <a:lnTo>
                  <a:pt x="13641" y="1038040"/>
                </a:lnTo>
                <a:lnTo>
                  <a:pt x="3487" y="998198"/>
                </a:lnTo>
                <a:lnTo>
                  <a:pt x="0" y="956703"/>
                </a:lnTo>
                <a:lnTo>
                  <a:pt x="0" y="306882"/>
                </a:lnTo>
                <a:lnTo>
                  <a:pt x="3487" y="265388"/>
                </a:lnTo>
                <a:lnTo>
                  <a:pt x="13641" y="225545"/>
                </a:lnTo>
                <a:lnTo>
                  <a:pt x="30000" y="187727"/>
                </a:lnTo>
                <a:lnTo>
                  <a:pt x="52102" y="152305"/>
                </a:lnTo>
                <a:lnTo>
                  <a:pt x="79485" y="119655"/>
                </a:lnTo>
                <a:lnTo>
                  <a:pt x="111686" y="90147"/>
                </a:lnTo>
                <a:lnTo>
                  <a:pt x="148244" y="64156"/>
                </a:lnTo>
                <a:lnTo>
                  <a:pt x="188697" y="42054"/>
                </a:lnTo>
                <a:lnTo>
                  <a:pt x="232582" y="24215"/>
                </a:lnTo>
                <a:lnTo>
                  <a:pt x="279438" y="11011"/>
                </a:lnTo>
                <a:lnTo>
                  <a:pt x="328802" y="2814"/>
                </a:lnTo>
                <a:lnTo>
                  <a:pt x="380212" y="0"/>
                </a:lnTo>
                <a:lnTo>
                  <a:pt x="1763598" y="0"/>
                </a:lnTo>
                <a:lnTo>
                  <a:pt x="1815008" y="2814"/>
                </a:lnTo>
                <a:lnTo>
                  <a:pt x="1864372" y="11011"/>
                </a:lnTo>
                <a:lnTo>
                  <a:pt x="1911228" y="24215"/>
                </a:lnTo>
                <a:lnTo>
                  <a:pt x="1955113" y="42054"/>
                </a:lnTo>
                <a:lnTo>
                  <a:pt x="1995565" y="64156"/>
                </a:lnTo>
                <a:lnTo>
                  <a:pt x="2032123" y="90147"/>
                </a:lnTo>
                <a:lnTo>
                  <a:pt x="2064325" y="119655"/>
                </a:lnTo>
                <a:lnTo>
                  <a:pt x="2091707" y="152305"/>
                </a:lnTo>
                <a:lnTo>
                  <a:pt x="2113809" y="187727"/>
                </a:lnTo>
                <a:lnTo>
                  <a:pt x="2130169" y="225545"/>
                </a:lnTo>
                <a:lnTo>
                  <a:pt x="2140323" y="265388"/>
                </a:lnTo>
                <a:lnTo>
                  <a:pt x="2143810" y="306882"/>
                </a:lnTo>
                <a:lnTo>
                  <a:pt x="2143810" y="956703"/>
                </a:lnTo>
                <a:lnTo>
                  <a:pt x="2140323" y="998198"/>
                </a:lnTo>
                <a:lnTo>
                  <a:pt x="2130169" y="1038040"/>
                </a:lnTo>
                <a:lnTo>
                  <a:pt x="2113809" y="1075859"/>
                </a:lnTo>
                <a:lnTo>
                  <a:pt x="2091707" y="1111280"/>
                </a:lnTo>
                <a:lnTo>
                  <a:pt x="2064325" y="1143931"/>
                </a:lnTo>
                <a:lnTo>
                  <a:pt x="2032123" y="1173438"/>
                </a:lnTo>
                <a:lnTo>
                  <a:pt x="1995565" y="1199429"/>
                </a:lnTo>
                <a:lnTo>
                  <a:pt x="1955113" y="1221531"/>
                </a:lnTo>
                <a:lnTo>
                  <a:pt x="1911228" y="1239371"/>
                </a:lnTo>
                <a:lnTo>
                  <a:pt x="1864372" y="1252575"/>
                </a:lnTo>
                <a:lnTo>
                  <a:pt x="1815008" y="1260771"/>
                </a:lnTo>
                <a:lnTo>
                  <a:pt x="1763598" y="1263586"/>
                </a:lnTo>
                <a:close/>
              </a:path>
            </a:pathLst>
          </a:custGeom>
          <a:ln w="25399">
            <a:solidFill>
              <a:srgbClr val="1C9B3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2535601" y="4552241"/>
            <a:ext cx="1007110" cy="697230"/>
          </a:xfrm>
          <a:custGeom>
            <a:avLst/>
            <a:gdLst/>
            <a:ahLst/>
            <a:cxnLst/>
            <a:rect l="l" t="t" r="r" b="b"/>
            <a:pathLst>
              <a:path w="1007110" h="697229">
                <a:moveTo>
                  <a:pt x="503402" y="0"/>
                </a:moveTo>
                <a:lnTo>
                  <a:pt x="448552" y="2045"/>
                </a:lnTo>
                <a:lnTo>
                  <a:pt x="395412" y="8039"/>
                </a:lnTo>
                <a:lnTo>
                  <a:pt x="344290" y="17769"/>
                </a:lnTo>
                <a:lnTo>
                  <a:pt x="295493" y="31023"/>
                </a:lnTo>
                <a:lnTo>
                  <a:pt x="249328" y="47588"/>
                </a:lnTo>
                <a:lnTo>
                  <a:pt x="206102" y="67251"/>
                </a:lnTo>
                <a:lnTo>
                  <a:pt x="166122" y="89800"/>
                </a:lnTo>
                <a:lnTo>
                  <a:pt x="129695" y="115022"/>
                </a:lnTo>
                <a:lnTo>
                  <a:pt x="97129" y="142704"/>
                </a:lnTo>
                <a:lnTo>
                  <a:pt x="68730" y="172633"/>
                </a:lnTo>
                <a:lnTo>
                  <a:pt x="44806" y="204597"/>
                </a:lnTo>
                <a:lnTo>
                  <a:pt x="25664" y="238384"/>
                </a:lnTo>
                <a:lnTo>
                  <a:pt x="2953" y="310573"/>
                </a:lnTo>
                <a:lnTo>
                  <a:pt x="0" y="348551"/>
                </a:lnTo>
                <a:lnTo>
                  <a:pt x="2953" y="386529"/>
                </a:lnTo>
                <a:lnTo>
                  <a:pt x="25664" y="458718"/>
                </a:lnTo>
                <a:lnTo>
                  <a:pt x="44806" y="492505"/>
                </a:lnTo>
                <a:lnTo>
                  <a:pt x="68730" y="524469"/>
                </a:lnTo>
                <a:lnTo>
                  <a:pt x="97129" y="554398"/>
                </a:lnTo>
                <a:lnTo>
                  <a:pt x="129695" y="582080"/>
                </a:lnTo>
                <a:lnTo>
                  <a:pt x="166122" y="607302"/>
                </a:lnTo>
                <a:lnTo>
                  <a:pt x="206102" y="629851"/>
                </a:lnTo>
                <a:lnTo>
                  <a:pt x="249328" y="649514"/>
                </a:lnTo>
                <a:lnTo>
                  <a:pt x="295493" y="666079"/>
                </a:lnTo>
                <a:lnTo>
                  <a:pt x="344290" y="679333"/>
                </a:lnTo>
                <a:lnTo>
                  <a:pt x="395412" y="689063"/>
                </a:lnTo>
                <a:lnTo>
                  <a:pt x="448552" y="695057"/>
                </a:lnTo>
                <a:lnTo>
                  <a:pt x="503402" y="697102"/>
                </a:lnTo>
                <a:lnTo>
                  <a:pt x="558252" y="695057"/>
                </a:lnTo>
                <a:lnTo>
                  <a:pt x="611391" y="689063"/>
                </a:lnTo>
                <a:lnTo>
                  <a:pt x="662513" y="679333"/>
                </a:lnTo>
                <a:lnTo>
                  <a:pt x="711309" y="666079"/>
                </a:lnTo>
                <a:lnTo>
                  <a:pt x="757473" y="649514"/>
                </a:lnTo>
                <a:lnTo>
                  <a:pt x="800698" y="629851"/>
                </a:lnTo>
                <a:lnTo>
                  <a:pt x="840677" y="607302"/>
                </a:lnTo>
                <a:lnTo>
                  <a:pt x="877102" y="582080"/>
                </a:lnTo>
                <a:lnTo>
                  <a:pt x="909667" y="554398"/>
                </a:lnTo>
                <a:lnTo>
                  <a:pt x="938065" y="524469"/>
                </a:lnTo>
                <a:lnTo>
                  <a:pt x="961988" y="492505"/>
                </a:lnTo>
                <a:lnTo>
                  <a:pt x="981129" y="458718"/>
                </a:lnTo>
                <a:lnTo>
                  <a:pt x="1003838" y="386529"/>
                </a:lnTo>
                <a:lnTo>
                  <a:pt x="1006792" y="348551"/>
                </a:lnTo>
                <a:lnTo>
                  <a:pt x="1003838" y="310573"/>
                </a:lnTo>
                <a:lnTo>
                  <a:pt x="981129" y="238384"/>
                </a:lnTo>
                <a:lnTo>
                  <a:pt x="961988" y="204597"/>
                </a:lnTo>
                <a:lnTo>
                  <a:pt x="938065" y="172633"/>
                </a:lnTo>
                <a:lnTo>
                  <a:pt x="909667" y="142704"/>
                </a:lnTo>
                <a:lnTo>
                  <a:pt x="877102" y="115022"/>
                </a:lnTo>
                <a:lnTo>
                  <a:pt x="840677" y="89800"/>
                </a:lnTo>
                <a:lnTo>
                  <a:pt x="800698" y="67251"/>
                </a:lnTo>
                <a:lnTo>
                  <a:pt x="757473" y="47588"/>
                </a:lnTo>
                <a:lnTo>
                  <a:pt x="711309" y="31023"/>
                </a:lnTo>
                <a:lnTo>
                  <a:pt x="662513" y="17769"/>
                </a:lnTo>
                <a:lnTo>
                  <a:pt x="611391" y="8039"/>
                </a:lnTo>
                <a:lnTo>
                  <a:pt x="558252" y="2045"/>
                </a:lnTo>
                <a:lnTo>
                  <a:pt x="5034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 txBox="1"/>
          <p:nvPr/>
        </p:nvSpPr>
        <p:spPr>
          <a:xfrm>
            <a:off x="2613926" y="4536286"/>
            <a:ext cx="1083838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spc="-125" dirty="0">
                <a:solidFill>
                  <a:srgbClr val="1C9B39"/>
                </a:solidFill>
                <a:latin typeface="Brandon Grotesque Bold"/>
                <a:cs typeface="Brandon Grotesque Bold"/>
              </a:rPr>
              <a:t>1</a:t>
            </a:r>
            <a:r>
              <a:rPr lang="it-IT" sz="4500" b="1" spc="-125" dirty="0">
                <a:solidFill>
                  <a:srgbClr val="1C9B39"/>
                </a:solidFill>
                <a:latin typeface="Brandon Grotesque Bold"/>
                <a:cs typeface="Brandon Grotesque Bold"/>
              </a:rPr>
              <a:t>23</a:t>
            </a:r>
            <a:endParaRPr sz="4500" dirty="0">
              <a:latin typeface="Brandon Grotesque Bold"/>
              <a:cs typeface="Brandon Grotesque Bold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964770" y="5139594"/>
            <a:ext cx="2144395" cy="1163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360" algn="ctr">
              <a:lnSpc>
                <a:spcPts val="1880"/>
              </a:lnSpc>
              <a:spcBef>
                <a:spcPts val="100"/>
              </a:spcBef>
            </a:pPr>
            <a:r>
              <a:rPr sz="1400" b="1" spc="-15" dirty="0">
                <a:solidFill>
                  <a:srgbClr val="1C9B39"/>
                </a:solidFill>
                <a:latin typeface="Brandon Grotesque Bold"/>
                <a:cs typeface="Brandon Grotesque Bold"/>
              </a:rPr>
              <a:t>PROFESSORS</a:t>
            </a:r>
            <a:endParaRPr sz="1400" dirty="0">
              <a:latin typeface="Brandon Grotesque Bold"/>
              <a:cs typeface="Brandon Grotesque Bold"/>
            </a:endParaRPr>
          </a:p>
          <a:p>
            <a:pPr marL="12700" algn="ctr">
              <a:lnSpc>
                <a:spcPts val="1400"/>
              </a:lnSpc>
            </a:pPr>
            <a:r>
              <a:rPr sz="1400" b="1" spc="-15" dirty="0">
                <a:solidFill>
                  <a:srgbClr val="1C9B39"/>
                </a:solidFill>
                <a:latin typeface="Brandon Grotesque Bold"/>
                <a:cs typeface="Brandon Grotesque Bold"/>
              </a:rPr>
              <a:t>AN</a:t>
            </a:r>
            <a:r>
              <a:rPr sz="1400" b="1" spc="-35" dirty="0">
                <a:solidFill>
                  <a:srgbClr val="1C9B39"/>
                </a:solidFill>
                <a:latin typeface="Brandon Grotesque Bold"/>
                <a:cs typeface="Brandon Grotesque Bold"/>
              </a:rPr>
              <a:t>D</a:t>
            </a:r>
            <a:r>
              <a:rPr sz="1400" b="1" spc="-10" dirty="0">
                <a:solidFill>
                  <a:srgbClr val="1C9B39"/>
                </a:solidFill>
                <a:latin typeface="Brandon Grotesque Bold"/>
                <a:cs typeface="Brandon Grotesque Bold"/>
              </a:rPr>
              <a:t> </a:t>
            </a:r>
            <a:r>
              <a:rPr sz="1400" b="1" spc="-15" dirty="0">
                <a:solidFill>
                  <a:srgbClr val="1C9B39"/>
                </a:solidFill>
                <a:latin typeface="Brandon Grotesque Bold"/>
                <a:cs typeface="Brandon Grotesque Bold"/>
              </a:rPr>
              <a:t>RESEARCHERS</a:t>
            </a:r>
            <a:endParaRPr lang="en-US" sz="1400" b="1" spc="-15" dirty="0">
              <a:solidFill>
                <a:srgbClr val="1C9B39"/>
              </a:solidFill>
              <a:latin typeface="Brandon Grotesque Bold"/>
              <a:cs typeface="Brandon Grotesque Bold"/>
            </a:endParaRPr>
          </a:p>
          <a:p>
            <a:pPr marL="12700" algn="ctr">
              <a:lnSpc>
                <a:spcPts val="1400"/>
              </a:lnSpc>
            </a:pPr>
            <a:endParaRPr lang="it-IT" sz="1600" b="1" spc="-15" dirty="0">
              <a:solidFill>
                <a:srgbClr val="1C9B39"/>
              </a:solidFill>
              <a:latin typeface="Brandon Grotesque Bold"/>
              <a:cs typeface="Brandon Grotesque Bold"/>
            </a:endParaRPr>
          </a:p>
          <a:p>
            <a:pPr marL="12700" algn="ctr">
              <a:lnSpc>
                <a:spcPts val="1400"/>
              </a:lnSpc>
            </a:pPr>
            <a:r>
              <a:rPr lang="it-IT" b="1" i="1" spc="-1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  <a:cs typeface="Brandon Grotesque Bold"/>
              </a:rPr>
              <a:t>February</a:t>
            </a:r>
            <a:r>
              <a:rPr lang="it-IT" b="1" i="1" spc="-15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  <a:cs typeface="Brandon Grotesque Bold"/>
              </a:rPr>
              <a:t> 2025</a:t>
            </a:r>
            <a:endParaRPr lang="en-US" b="1" i="1" spc="-15" dirty="0">
              <a:solidFill>
                <a:schemeClr val="tx1">
                  <a:lumMod val="50000"/>
                  <a:lumOff val="50000"/>
                </a:schemeClr>
              </a:solidFill>
              <a:latin typeface="Brandon Grotesque Bold" panose="020B0803020203060202" pitchFamily="34" charset="0"/>
              <a:cs typeface="Brandon Grotesque Bold"/>
            </a:endParaRPr>
          </a:p>
          <a:p>
            <a:pPr marL="12700" algn="ctr">
              <a:lnSpc>
                <a:spcPts val="1400"/>
              </a:lnSpc>
            </a:pPr>
            <a:endParaRPr lang="it-IT" sz="1600" b="1" spc="-15" dirty="0">
              <a:solidFill>
                <a:srgbClr val="1C9B39"/>
              </a:solidFill>
              <a:latin typeface="Brandon Grotesque Bold"/>
              <a:cs typeface="Brandon Grotesque Bold"/>
            </a:endParaRPr>
          </a:p>
          <a:p>
            <a:pPr marL="12700" algn="ctr">
              <a:lnSpc>
                <a:spcPts val="1400"/>
              </a:lnSpc>
            </a:pPr>
            <a:endParaRPr sz="1600" dirty="0">
              <a:latin typeface="Brandon Grotesque Bold"/>
              <a:cs typeface="Brandon Grotesque Bold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4325971" y="3661207"/>
            <a:ext cx="2169795" cy="2455545"/>
            <a:chOff x="3842838" y="3503884"/>
            <a:chExt cx="2169795" cy="2455545"/>
          </a:xfrm>
        </p:grpSpPr>
        <p:sp>
          <p:nvSpPr>
            <p:cNvPr id="35" name="object 35"/>
            <p:cNvSpPr/>
            <p:nvPr/>
          </p:nvSpPr>
          <p:spPr>
            <a:xfrm>
              <a:off x="5030508" y="4121251"/>
              <a:ext cx="356235" cy="313055"/>
            </a:xfrm>
            <a:custGeom>
              <a:avLst/>
              <a:gdLst/>
              <a:ahLst/>
              <a:cxnLst/>
              <a:rect l="l" t="t" r="r" b="b"/>
              <a:pathLst>
                <a:path w="356235" h="313054">
                  <a:moveTo>
                    <a:pt x="355676" y="0"/>
                  </a:moveTo>
                  <a:lnTo>
                    <a:pt x="0" y="0"/>
                  </a:lnTo>
                  <a:lnTo>
                    <a:pt x="0" y="312623"/>
                  </a:lnTo>
                  <a:lnTo>
                    <a:pt x="355676" y="312623"/>
                  </a:lnTo>
                  <a:lnTo>
                    <a:pt x="355676" y="0"/>
                  </a:lnTo>
                  <a:close/>
                </a:path>
              </a:pathLst>
            </a:custGeom>
            <a:solidFill>
              <a:srgbClr val="E5AE7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6" name="object 36"/>
            <p:cNvSpPr/>
            <p:nvPr/>
          </p:nvSpPr>
          <p:spPr>
            <a:xfrm>
              <a:off x="4158043" y="3590374"/>
              <a:ext cx="666750" cy="711200"/>
            </a:xfrm>
            <a:custGeom>
              <a:avLst/>
              <a:gdLst/>
              <a:ahLst/>
              <a:cxnLst/>
              <a:rect l="l" t="t" r="r" b="b"/>
              <a:pathLst>
                <a:path w="666750" h="711200">
                  <a:moveTo>
                    <a:pt x="333333" y="0"/>
                  </a:moveTo>
                  <a:lnTo>
                    <a:pt x="285215" y="4188"/>
                  </a:lnTo>
                  <a:lnTo>
                    <a:pt x="239927" y="16263"/>
                  </a:lnTo>
                  <a:lnTo>
                    <a:pt x="198225" y="35491"/>
                  </a:lnTo>
                  <a:lnTo>
                    <a:pt x="160863" y="61138"/>
                  </a:lnTo>
                  <a:lnTo>
                    <a:pt x="128600" y="92470"/>
                  </a:lnTo>
                  <a:lnTo>
                    <a:pt x="102190" y="128753"/>
                  </a:lnTo>
                  <a:lnTo>
                    <a:pt x="82390" y="169253"/>
                  </a:lnTo>
                  <a:lnTo>
                    <a:pt x="69955" y="213236"/>
                  </a:lnTo>
                  <a:lnTo>
                    <a:pt x="65642" y="259968"/>
                  </a:lnTo>
                  <a:lnTo>
                    <a:pt x="56041" y="381983"/>
                  </a:lnTo>
                  <a:lnTo>
                    <a:pt x="46222" y="459368"/>
                  </a:lnTo>
                  <a:lnTo>
                    <a:pt x="30229" y="525166"/>
                  </a:lnTo>
                  <a:lnTo>
                    <a:pt x="2104" y="612419"/>
                  </a:lnTo>
                  <a:lnTo>
                    <a:pt x="0" y="628710"/>
                  </a:lnTo>
                  <a:lnTo>
                    <a:pt x="26971" y="666000"/>
                  </a:lnTo>
                  <a:lnTo>
                    <a:pt x="96483" y="688493"/>
                  </a:lnTo>
                  <a:lnTo>
                    <a:pt x="143814" y="698855"/>
                  </a:lnTo>
                  <a:lnTo>
                    <a:pt x="199219" y="706809"/>
                  </a:lnTo>
                  <a:lnTo>
                    <a:pt x="262469" y="710989"/>
                  </a:lnTo>
                  <a:lnTo>
                    <a:pt x="333333" y="710031"/>
                  </a:lnTo>
                  <a:lnTo>
                    <a:pt x="404196" y="710989"/>
                  </a:lnTo>
                  <a:lnTo>
                    <a:pt x="467446" y="706809"/>
                  </a:lnTo>
                  <a:lnTo>
                    <a:pt x="522852" y="698855"/>
                  </a:lnTo>
                  <a:lnTo>
                    <a:pt x="570182" y="688493"/>
                  </a:lnTo>
                  <a:lnTo>
                    <a:pt x="609207" y="677086"/>
                  </a:lnTo>
                  <a:lnTo>
                    <a:pt x="653492" y="657096"/>
                  </a:lnTo>
                  <a:lnTo>
                    <a:pt x="666666" y="628710"/>
                  </a:lnTo>
                  <a:lnTo>
                    <a:pt x="664562" y="612419"/>
                  </a:lnTo>
                  <a:lnTo>
                    <a:pt x="634285" y="496039"/>
                  </a:lnTo>
                  <a:lnTo>
                    <a:pt x="614705" y="381696"/>
                  </a:lnTo>
                  <a:lnTo>
                    <a:pt x="604168" y="294602"/>
                  </a:lnTo>
                  <a:lnTo>
                    <a:pt x="596711" y="213236"/>
                  </a:lnTo>
                  <a:lnTo>
                    <a:pt x="584276" y="169253"/>
                  </a:lnTo>
                  <a:lnTo>
                    <a:pt x="564476" y="128753"/>
                  </a:lnTo>
                  <a:lnTo>
                    <a:pt x="538066" y="92470"/>
                  </a:lnTo>
                  <a:lnTo>
                    <a:pt x="505802" y="61138"/>
                  </a:lnTo>
                  <a:lnTo>
                    <a:pt x="468441" y="35491"/>
                  </a:lnTo>
                  <a:lnTo>
                    <a:pt x="426738" y="16263"/>
                  </a:lnTo>
                  <a:lnTo>
                    <a:pt x="381450" y="4188"/>
                  </a:lnTo>
                  <a:lnTo>
                    <a:pt x="333333" y="0"/>
                  </a:lnTo>
                  <a:close/>
                </a:path>
              </a:pathLst>
            </a:custGeom>
            <a:solidFill>
              <a:srgbClr val="6A4B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7" name="object 37"/>
            <p:cNvSpPr/>
            <p:nvPr/>
          </p:nvSpPr>
          <p:spPr>
            <a:xfrm>
              <a:off x="4264871" y="4144309"/>
              <a:ext cx="453390" cy="350520"/>
            </a:xfrm>
            <a:custGeom>
              <a:avLst/>
              <a:gdLst/>
              <a:ahLst/>
              <a:cxnLst/>
              <a:rect l="l" t="t" r="r" b="b"/>
              <a:pathLst>
                <a:path w="453389" h="350520">
                  <a:moveTo>
                    <a:pt x="317690" y="0"/>
                  </a:moveTo>
                  <a:lnTo>
                    <a:pt x="135318" y="0"/>
                  </a:lnTo>
                  <a:lnTo>
                    <a:pt x="135318" y="100025"/>
                  </a:lnTo>
                  <a:lnTo>
                    <a:pt x="133057" y="115767"/>
                  </a:lnTo>
                  <a:lnTo>
                    <a:pt x="126612" y="129979"/>
                  </a:lnTo>
                  <a:lnTo>
                    <a:pt x="116491" y="141860"/>
                  </a:lnTo>
                  <a:lnTo>
                    <a:pt x="103200" y="150609"/>
                  </a:lnTo>
                  <a:lnTo>
                    <a:pt x="29413" y="185318"/>
                  </a:lnTo>
                  <a:lnTo>
                    <a:pt x="0" y="229438"/>
                  </a:lnTo>
                  <a:lnTo>
                    <a:pt x="55892" y="350050"/>
                  </a:lnTo>
                  <a:lnTo>
                    <a:pt x="397116" y="350050"/>
                  </a:lnTo>
                  <a:lnTo>
                    <a:pt x="453008" y="229438"/>
                  </a:lnTo>
                  <a:lnTo>
                    <a:pt x="423595" y="185318"/>
                  </a:lnTo>
                  <a:lnTo>
                    <a:pt x="349808" y="150609"/>
                  </a:lnTo>
                  <a:lnTo>
                    <a:pt x="336517" y="141860"/>
                  </a:lnTo>
                  <a:lnTo>
                    <a:pt x="326396" y="129979"/>
                  </a:lnTo>
                  <a:lnTo>
                    <a:pt x="319951" y="115767"/>
                  </a:lnTo>
                  <a:lnTo>
                    <a:pt x="317690" y="100025"/>
                  </a:lnTo>
                  <a:lnTo>
                    <a:pt x="317690" y="0"/>
                  </a:lnTo>
                  <a:close/>
                </a:path>
              </a:pathLst>
            </a:custGeom>
            <a:solidFill>
              <a:srgbClr val="E5AE7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8" name="object 38"/>
            <p:cNvSpPr/>
            <p:nvPr/>
          </p:nvSpPr>
          <p:spPr>
            <a:xfrm>
              <a:off x="4147004" y="4329621"/>
              <a:ext cx="688975" cy="400685"/>
            </a:xfrm>
            <a:custGeom>
              <a:avLst/>
              <a:gdLst/>
              <a:ahLst/>
              <a:cxnLst/>
              <a:rect l="l" t="t" r="r" b="b"/>
              <a:pathLst>
                <a:path w="688975" h="400685">
                  <a:moveTo>
                    <a:pt x="541464" y="0"/>
                  </a:moveTo>
                  <a:lnTo>
                    <a:pt x="508595" y="61226"/>
                  </a:lnTo>
                  <a:lnTo>
                    <a:pt x="477108" y="92667"/>
                  </a:lnTo>
                  <a:lnTo>
                    <a:pt x="428527" y="104250"/>
                  </a:lnTo>
                  <a:lnTo>
                    <a:pt x="344373" y="105905"/>
                  </a:lnTo>
                  <a:lnTo>
                    <a:pt x="252766" y="89357"/>
                  </a:lnTo>
                  <a:lnTo>
                    <a:pt x="191773" y="52952"/>
                  </a:lnTo>
                  <a:lnTo>
                    <a:pt x="157807" y="16547"/>
                  </a:lnTo>
                  <a:lnTo>
                    <a:pt x="147281" y="0"/>
                  </a:lnTo>
                  <a:lnTo>
                    <a:pt x="70383" y="41478"/>
                  </a:lnTo>
                  <a:lnTo>
                    <a:pt x="41094" y="62839"/>
                  </a:lnTo>
                  <a:lnTo>
                    <a:pt x="18932" y="90730"/>
                  </a:lnTo>
                  <a:lnTo>
                    <a:pt x="4900" y="123472"/>
                  </a:lnTo>
                  <a:lnTo>
                    <a:pt x="0" y="159384"/>
                  </a:lnTo>
                  <a:lnTo>
                    <a:pt x="0" y="354380"/>
                  </a:lnTo>
                  <a:lnTo>
                    <a:pt x="3591" y="372166"/>
                  </a:lnTo>
                  <a:lnTo>
                    <a:pt x="13384" y="386691"/>
                  </a:lnTo>
                  <a:lnTo>
                    <a:pt x="27908" y="396484"/>
                  </a:lnTo>
                  <a:lnTo>
                    <a:pt x="45694" y="400075"/>
                  </a:lnTo>
                  <a:lnTo>
                    <a:pt x="643051" y="400075"/>
                  </a:lnTo>
                  <a:lnTo>
                    <a:pt x="660837" y="396484"/>
                  </a:lnTo>
                  <a:lnTo>
                    <a:pt x="675362" y="386691"/>
                  </a:lnTo>
                  <a:lnTo>
                    <a:pt x="685155" y="372166"/>
                  </a:lnTo>
                  <a:lnTo>
                    <a:pt x="688746" y="354380"/>
                  </a:lnTo>
                  <a:lnTo>
                    <a:pt x="688746" y="159384"/>
                  </a:lnTo>
                  <a:lnTo>
                    <a:pt x="683844" y="123472"/>
                  </a:lnTo>
                  <a:lnTo>
                    <a:pt x="669809" y="90730"/>
                  </a:lnTo>
                  <a:lnTo>
                    <a:pt x="647646" y="62839"/>
                  </a:lnTo>
                  <a:lnTo>
                    <a:pt x="618363" y="41478"/>
                  </a:lnTo>
                  <a:lnTo>
                    <a:pt x="541464" y="0"/>
                  </a:lnTo>
                  <a:close/>
                </a:path>
              </a:pathLst>
            </a:custGeom>
            <a:solidFill>
              <a:srgbClr val="F9883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39" name="object 3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92247" y="4151664"/>
              <a:ext cx="198259" cy="150025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4251630" y="3747176"/>
              <a:ext cx="480059" cy="480059"/>
            </a:xfrm>
            <a:custGeom>
              <a:avLst/>
              <a:gdLst/>
              <a:ahLst/>
              <a:cxnLst/>
              <a:rect l="l" t="t" r="r" b="b"/>
              <a:pathLst>
                <a:path w="480060" h="480060">
                  <a:moveTo>
                    <a:pt x="239750" y="0"/>
                  </a:moveTo>
                  <a:lnTo>
                    <a:pt x="191432" y="4870"/>
                  </a:lnTo>
                  <a:lnTo>
                    <a:pt x="146429" y="18840"/>
                  </a:lnTo>
                  <a:lnTo>
                    <a:pt x="105703" y="40945"/>
                  </a:lnTo>
                  <a:lnTo>
                    <a:pt x="70221" y="70221"/>
                  </a:lnTo>
                  <a:lnTo>
                    <a:pt x="40945" y="105703"/>
                  </a:lnTo>
                  <a:lnTo>
                    <a:pt x="18840" y="146429"/>
                  </a:lnTo>
                  <a:lnTo>
                    <a:pt x="4870" y="191432"/>
                  </a:lnTo>
                  <a:lnTo>
                    <a:pt x="0" y="239750"/>
                  </a:lnTo>
                  <a:lnTo>
                    <a:pt x="4870" y="288068"/>
                  </a:lnTo>
                  <a:lnTo>
                    <a:pt x="18840" y="333070"/>
                  </a:lnTo>
                  <a:lnTo>
                    <a:pt x="40945" y="373793"/>
                  </a:lnTo>
                  <a:lnTo>
                    <a:pt x="70221" y="409273"/>
                  </a:lnTo>
                  <a:lnTo>
                    <a:pt x="105703" y="438546"/>
                  </a:lnTo>
                  <a:lnTo>
                    <a:pt x="146429" y="460649"/>
                  </a:lnTo>
                  <a:lnTo>
                    <a:pt x="191432" y="474618"/>
                  </a:lnTo>
                  <a:lnTo>
                    <a:pt x="239750" y="479488"/>
                  </a:lnTo>
                  <a:lnTo>
                    <a:pt x="288064" y="474618"/>
                  </a:lnTo>
                  <a:lnTo>
                    <a:pt x="333064" y="460649"/>
                  </a:lnTo>
                  <a:lnTo>
                    <a:pt x="373787" y="438546"/>
                  </a:lnTo>
                  <a:lnTo>
                    <a:pt x="409268" y="409273"/>
                  </a:lnTo>
                  <a:lnTo>
                    <a:pt x="438543" y="373793"/>
                  </a:lnTo>
                  <a:lnTo>
                    <a:pt x="460647" y="333070"/>
                  </a:lnTo>
                  <a:lnTo>
                    <a:pt x="474617" y="288068"/>
                  </a:lnTo>
                  <a:lnTo>
                    <a:pt x="479488" y="239750"/>
                  </a:lnTo>
                  <a:lnTo>
                    <a:pt x="474617" y="191432"/>
                  </a:lnTo>
                  <a:lnTo>
                    <a:pt x="460647" y="146429"/>
                  </a:lnTo>
                  <a:lnTo>
                    <a:pt x="438543" y="105703"/>
                  </a:lnTo>
                  <a:lnTo>
                    <a:pt x="409268" y="70221"/>
                  </a:lnTo>
                  <a:lnTo>
                    <a:pt x="373787" y="40945"/>
                  </a:lnTo>
                  <a:lnTo>
                    <a:pt x="333064" y="18840"/>
                  </a:lnTo>
                  <a:lnTo>
                    <a:pt x="288064" y="4870"/>
                  </a:lnTo>
                  <a:lnTo>
                    <a:pt x="239750" y="0"/>
                  </a:lnTo>
                  <a:close/>
                </a:path>
              </a:pathLst>
            </a:custGeom>
            <a:solidFill>
              <a:srgbClr val="F0BF8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1" name="object 41"/>
            <p:cNvSpPr/>
            <p:nvPr/>
          </p:nvSpPr>
          <p:spPr>
            <a:xfrm>
              <a:off x="4251630" y="3684216"/>
              <a:ext cx="480059" cy="262255"/>
            </a:xfrm>
            <a:custGeom>
              <a:avLst/>
              <a:gdLst/>
              <a:ahLst/>
              <a:cxnLst/>
              <a:rect l="l" t="t" r="r" b="b"/>
              <a:pathLst>
                <a:path w="480060" h="262254">
                  <a:moveTo>
                    <a:pt x="239750" y="0"/>
                  </a:moveTo>
                  <a:lnTo>
                    <a:pt x="46888" y="64719"/>
                  </a:lnTo>
                  <a:lnTo>
                    <a:pt x="0" y="261810"/>
                  </a:lnTo>
                  <a:lnTo>
                    <a:pt x="22972" y="251395"/>
                  </a:lnTo>
                  <a:lnTo>
                    <a:pt x="75617" y="221637"/>
                  </a:lnTo>
                  <a:lnTo>
                    <a:pt x="133522" y="174767"/>
                  </a:lnTo>
                  <a:lnTo>
                    <a:pt x="172275" y="113017"/>
                  </a:lnTo>
                  <a:lnTo>
                    <a:pt x="178232" y="102272"/>
                  </a:lnTo>
                  <a:lnTo>
                    <a:pt x="187690" y="94940"/>
                  </a:lnTo>
                  <a:lnTo>
                    <a:pt x="199314" y="91687"/>
                  </a:lnTo>
                  <a:lnTo>
                    <a:pt x="211772" y="93179"/>
                  </a:lnTo>
                  <a:lnTo>
                    <a:pt x="249655" y="106283"/>
                  </a:lnTo>
                  <a:lnTo>
                    <a:pt x="295178" y="123867"/>
                  </a:lnTo>
                  <a:lnTo>
                    <a:pt x="343829" y="145439"/>
                  </a:lnTo>
                  <a:lnTo>
                    <a:pt x="391098" y="170511"/>
                  </a:lnTo>
                  <a:lnTo>
                    <a:pt x="432471" y="198590"/>
                  </a:lnTo>
                  <a:lnTo>
                    <a:pt x="463439" y="229186"/>
                  </a:lnTo>
                  <a:lnTo>
                    <a:pt x="479488" y="261810"/>
                  </a:lnTo>
                  <a:lnTo>
                    <a:pt x="479488" y="152971"/>
                  </a:lnTo>
                  <a:lnTo>
                    <a:pt x="239750" y="0"/>
                  </a:lnTo>
                  <a:close/>
                </a:path>
              </a:pathLst>
            </a:custGeom>
            <a:solidFill>
              <a:srgbClr val="6A4B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2" name="object 42"/>
            <p:cNvSpPr/>
            <p:nvPr/>
          </p:nvSpPr>
          <p:spPr>
            <a:xfrm>
              <a:off x="4708817" y="4359121"/>
              <a:ext cx="999490" cy="392430"/>
            </a:xfrm>
            <a:custGeom>
              <a:avLst/>
              <a:gdLst/>
              <a:ahLst/>
              <a:cxnLst/>
              <a:rect l="l" t="t" r="r" b="b"/>
              <a:pathLst>
                <a:path w="999489" h="392429">
                  <a:moveTo>
                    <a:pt x="734009" y="0"/>
                  </a:moveTo>
                  <a:lnTo>
                    <a:pt x="500672" y="43040"/>
                  </a:lnTo>
                  <a:lnTo>
                    <a:pt x="267334" y="0"/>
                  </a:lnTo>
                  <a:lnTo>
                    <a:pt x="102095" y="60921"/>
                  </a:lnTo>
                  <a:lnTo>
                    <a:pt x="59611" y="80637"/>
                  </a:lnTo>
                  <a:lnTo>
                    <a:pt x="27463" y="106383"/>
                  </a:lnTo>
                  <a:lnTo>
                    <a:pt x="7108" y="136608"/>
                  </a:lnTo>
                  <a:lnTo>
                    <a:pt x="0" y="169760"/>
                  </a:lnTo>
                  <a:lnTo>
                    <a:pt x="0" y="349732"/>
                  </a:lnTo>
                  <a:lnTo>
                    <a:pt x="5209" y="366148"/>
                  </a:lnTo>
                  <a:lnTo>
                    <a:pt x="19415" y="379555"/>
                  </a:lnTo>
                  <a:lnTo>
                    <a:pt x="40483" y="388594"/>
                  </a:lnTo>
                  <a:lnTo>
                    <a:pt x="66281" y="391909"/>
                  </a:lnTo>
                  <a:lnTo>
                    <a:pt x="932776" y="391909"/>
                  </a:lnTo>
                  <a:lnTo>
                    <a:pt x="958579" y="388594"/>
                  </a:lnTo>
                  <a:lnTo>
                    <a:pt x="979647" y="379555"/>
                  </a:lnTo>
                  <a:lnTo>
                    <a:pt x="993850" y="366148"/>
                  </a:lnTo>
                  <a:lnTo>
                    <a:pt x="999058" y="349732"/>
                  </a:lnTo>
                  <a:lnTo>
                    <a:pt x="999058" y="169760"/>
                  </a:lnTo>
                  <a:lnTo>
                    <a:pt x="992061" y="136879"/>
                  </a:lnTo>
                  <a:lnTo>
                    <a:pt x="972019" y="106868"/>
                  </a:lnTo>
                  <a:lnTo>
                    <a:pt x="940358" y="81237"/>
                  </a:lnTo>
                  <a:lnTo>
                    <a:pt x="898499" y="61493"/>
                  </a:lnTo>
                  <a:lnTo>
                    <a:pt x="899248" y="60921"/>
                  </a:lnTo>
                  <a:lnTo>
                    <a:pt x="734009" y="0"/>
                  </a:lnTo>
                  <a:close/>
                </a:path>
              </a:pathLst>
            </a:custGeom>
            <a:solidFill>
              <a:srgbClr val="F9883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3" name="object 43"/>
            <p:cNvSpPr/>
            <p:nvPr/>
          </p:nvSpPr>
          <p:spPr>
            <a:xfrm>
              <a:off x="5157947" y="4455548"/>
              <a:ext cx="103505" cy="295910"/>
            </a:xfrm>
            <a:custGeom>
              <a:avLst/>
              <a:gdLst/>
              <a:ahLst/>
              <a:cxnLst/>
              <a:rect l="l" t="t" r="r" b="b"/>
              <a:pathLst>
                <a:path w="103504" h="295910">
                  <a:moveTo>
                    <a:pt x="77304" y="0"/>
                  </a:moveTo>
                  <a:lnTo>
                    <a:pt x="51536" y="38506"/>
                  </a:lnTo>
                  <a:lnTo>
                    <a:pt x="25768" y="0"/>
                  </a:lnTo>
                  <a:lnTo>
                    <a:pt x="0" y="295490"/>
                  </a:lnTo>
                  <a:lnTo>
                    <a:pt x="103073" y="295490"/>
                  </a:lnTo>
                  <a:lnTo>
                    <a:pt x="77304" y="0"/>
                  </a:lnTo>
                  <a:close/>
                </a:path>
              </a:pathLst>
            </a:custGeom>
            <a:solidFill>
              <a:srgbClr val="6E758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4" name="object 4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73873" y="4292508"/>
              <a:ext cx="470087" cy="205287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5031645" y="4153108"/>
              <a:ext cx="356235" cy="140970"/>
            </a:xfrm>
            <a:custGeom>
              <a:avLst/>
              <a:gdLst/>
              <a:ahLst/>
              <a:cxnLst/>
              <a:rect l="l" t="t" r="r" b="b"/>
              <a:pathLst>
                <a:path w="356235" h="140970">
                  <a:moveTo>
                    <a:pt x="355676" y="0"/>
                  </a:moveTo>
                  <a:lnTo>
                    <a:pt x="0" y="0"/>
                  </a:lnTo>
                  <a:lnTo>
                    <a:pt x="0" y="79781"/>
                  </a:lnTo>
                  <a:lnTo>
                    <a:pt x="39422" y="105304"/>
                  </a:lnTo>
                  <a:lnTo>
                    <a:pt x="82835" y="124380"/>
                  </a:lnTo>
                  <a:lnTo>
                    <a:pt x="129573" y="136327"/>
                  </a:lnTo>
                  <a:lnTo>
                    <a:pt x="178968" y="140462"/>
                  </a:lnTo>
                  <a:lnTo>
                    <a:pt x="227629" y="136459"/>
                  </a:lnTo>
                  <a:lnTo>
                    <a:pt x="273727" y="124879"/>
                  </a:lnTo>
                  <a:lnTo>
                    <a:pt x="316623" y="106364"/>
                  </a:lnTo>
                  <a:lnTo>
                    <a:pt x="355676" y="81559"/>
                  </a:lnTo>
                  <a:lnTo>
                    <a:pt x="355676" y="0"/>
                  </a:lnTo>
                  <a:close/>
                </a:path>
              </a:pathLst>
            </a:custGeom>
            <a:solidFill>
              <a:srgbClr val="D29B6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6" name="object 46"/>
            <p:cNvSpPr/>
            <p:nvPr/>
          </p:nvSpPr>
          <p:spPr>
            <a:xfrm>
              <a:off x="4913833" y="3653446"/>
              <a:ext cx="589280" cy="589280"/>
            </a:xfrm>
            <a:custGeom>
              <a:avLst/>
              <a:gdLst/>
              <a:ahLst/>
              <a:cxnLst/>
              <a:rect l="l" t="t" r="r" b="b"/>
              <a:pathLst>
                <a:path w="589279" h="589279">
                  <a:moveTo>
                    <a:pt x="589013" y="259384"/>
                  </a:moveTo>
                  <a:lnTo>
                    <a:pt x="581710" y="232727"/>
                  </a:lnTo>
                  <a:lnTo>
                    <a:pt x="574001" y="201409"/>
                  </a:lnTo>
                  <a:lnTo>
                    <a:pt x="571563" y="195668"/>
                  </a:lnTo>
                  <a:lnTo>
                    <a:pt x="530110" y="44170"/>
                  </a:lnTo>
                  <a:lnTo>
                    <a:pt x="448056" y="44170"/>
                  </a:lnTo>
                  <a:lnTo>
                    <a:pt x="429856" y="32867"/>
                  </a:lnTo>
                  <a:lnTo>
                    <a:pt x="387604" y="15011"/>
                  </a:lnTo>
                  <a:lnTo>
                    <a:pt x="342290" y="3848"/>
                  </a:lnTo>
                  <a:lnTo>
                    <a:pt x="294513" y="0"/>
                  </a:lnTo>
                  <a:lnTo>
                    <a:pt x="246748" y="3848"/>
                  </a:lnTo>
                  <a:lnTo>
                    <a:pt x="201422" y="15011"/>
                  </a:lnTo>
                  <a:lnTo>
                    <a:pt x="159169" y="32867"/>
                  </a:lnTo>
                  <a:lnTo>
                    <a:pt x="140944" y="44170"/>
                  </a:lnTo>
                  <a:lnTo>
                    <a:pt x="44183" y="44170"/>
                  </a:lnTo>
                  <a:lnTo>
                    <a:pt x="0" y="259384"/>
                  </a:lnTo>
                  <a:lnTo>
                    <a:pt x="2832" y="259384"/>
                  </a:lnTo>
                  <a:lnTo>
                    <a:pt x="0" y="294500"/>
                  </a:lnTo>
                  <a:lnTo>
                    <a:pt x="3860" y="342265"/>
                  </a:lnTo>
                  <a:lnTo>
                    <a:pt x="15011" y="387578"/>
                  </a:lnTo>
                  <a:lnTo>
                    <a:pt x="32880" y="429844"/>
                  </a:lnTo>
                  <a:lnTo>
                    <a:pt x="56819" y="468426"/>
                  </a:lnTo>
                  <a:lnTo>
                    <a:pt x="86258" y="502742"/>
                  </a:lnTo>
                  <a:lnTo>
                    <a:pt x="120573" y="532180"/>
                  </a:lnTo>
                  <a:lnTo>
                    <a:pt x="159169" y="556120"/>
                  </a:lnTo>
                  <a:lnTo>
                    <a:pt x="201422" y="573989"/>
                  </a:lnTo>
                  <a:lnTo>
                    <a:pt x="246748" y="585139"/>
                  </a:lnTo>
                  <a:lnTo>
                    <a:pt x="294513" y="589000"/>
                  </a:lnTo>
                  <a:lnTo>
                    <a:pt x="342290" y="585139"/>
                  </a:lnTo>
                  <a:lnTo>
                    <a:pt x="387604" y="573989"/>
                  </a:lnTo>
                  <a:lnTo>
                    <a:pt x="429856" y="556120"/>
                  </a:lnTo>
                  <a:lnTo>
                    <a:pt x="468439" y="532180"/>
                  </a:lnTo>
                  <a:lnTo>
                    <a:pt x="502754" y="502742"/>
                  </a:lnTo>
                  <a:lnTo>
                    <a:pt x="532193" y="468426"/>
                  </a:lnTo>
                  <a:lnTo>
                    <a:pt x="556145" y="429844"/>
                  </a:lnTo>
                  <a:lnTo>
                    <a:pt x="574001" y="387578"/>
                  </a:lnTo>
                  <a:lnTo>
                    <a:pt x="585165" y="342265"/>
                  </a:lnTo>
                  <a:lnTo>
                    <a:pt x="589013" y="294500"/>
                  </a:lnTo>
                  <a:lnTo>
                    <a:pt x="586181" y="259384"/>
                  </a:lnTo>
                  <a:lnTo>
                    <a:pt x="589013" y="259384"/>
                  </a:lnTo>
                  <a:close/>
                </a:path>
              </a:pathLst>
            </a:custGeom>
            <a:solidFill>
              <a:srgbClr val="F0BF8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7" name="object 47"/>
            <p:cNvSpPr/>
            <p:nvPr/>
          </p:nvSpPr>
          <p:spPr>
            <a:xfrm>
              <a:off x="4886998" y="3503891"/>
              <a:ext cx="648970" cy="444500"/>
            </a:xfrm>
            <a:custGeom>
              <a:avLst/>
              <a:gdLst/>
              <a:ahLst/>
              <a:cxnLst/>
              <a:rect l="l" t="t" r="r" b="b"/>
              <a:pathLst>
                <a:path w="648970" h="444500">
                  <a:moveTo>
                    <a:pt x="648703" y="50977"/>
                  </a:moveTo>
                  <a:lnTo>
                    <a:pt x="644690" y="31127"/>
                  </a:lnTo>
                  <a:lnTo>
                    <a:pt x="633768" y="14935"/>
                  </a:lnTo>
                  <a:lnTo>
                    <a:pt x="617575" y="4000"/>
                  </a:lnTo>
                  <a:lnTo>
                    <a:pt x="597738" y="0"/>
                  </a:lnTo>
                  <a:lnTo>
                    <a:pt x="204114" y="0"/>
                  </a:lnTo>
                  <a:lnTo>
                    <a:pt x="157276" y="5397"/>
                  </a:lnTo>
                  <a:lnTo>
                    <a:pt x="114300" y="20777"/>
                  </a:lnTo>
                  <a:lnTo>
                    <a:pt x="76377" y="44907"/>
                  </a:lnTo>
                  <a:lnTo>
                    <a:pt x="44754" y="76542"/>
                  </a:lnTo>
                  <a:lnTo>
                    <a:pt x="20675" y="114490"/>
                  </a:lnTo>
                  <a:lnTo>
                    <a:pt x="5334" y="157480"/>
                  </a:lnTo>
                  <a:lnTo>
                    <a:pt x="0" y="204317"/>
                  </a:lnTo>
                  <a:lnTo>
                    <a:pt x="495" y="253987"/>
                  </a:lnTo>
                  <a:lnTo>
                    <a:pt x="1701" y="296202"/>
                  </a:lnTo>
                  <a:lnTo>
                    <a:pt x="5321" y="360210"/>
                  </a:lnTo>
                  <a:lnTo>
                    <a:pt x="11023" y="406501"/>
                  </a:lnTo>
                  <a:lnTo>
                    <a:pt x="27978" y="444030"/>
                  </a:lnTo>
                  <a:lnTo>
                    <a:pt x="32092" y="442544"/>
                  </a:lnTo>
                  <a:lnTo>
                    <a:pt x="37388" y="436283"/>
                  </a:lnTo>
                  <a:lnTo>
                    <a:pt x="59690" y="403250"/>
                  </a:lnTo>
                  <a:lnTo>
                    <a:pt x="75857" y="380403"/>
                  </a:lnTo>
                  <a:lnTo>
                    <a:pt x="84975" y="368122"/>
                  </a:lnTo>
                  <a:lnTo>
                    <a:pt x="89382" y="361518"/>
                  </a:lnTo>
                  <a:lnTo>
                    <a:pt x="91414" y="355676"/>
                  </a:lnTo>
                  <a:lnTo>
                    <a:pt x="91579" y="348424"/>
                  </a:lnTo>
                  <a:lnTo>
                    <a:pt x="92468" y="348996"/>
                  </a:lnTo>
                  <a:lnTo>
                    <a:pt x="92468" y="301244"/>
                  </a:lnTo>
                  <a:lnTo>
                    <a:pt x="94157" y="288480"/>
                  </a:lnTo>
                  <a:lnTo>
                    <a:pt x="124879" y="254228"/>
                  </a:lnTo>
                  <a:lnTo>
                    <a:pt x="201752" y="243433"/>
                  </a:lnTo>
                  <a:lnTo>
                    <a:pt x="255689" y="239712"/>
                  </a:lnTo>
                  <a:lnTo>
                    <a:pt x="282727" y="240055"/>
                  </a:lnTo>
                  <a:lnTo>
                    <a:pt x="333006" y="244411"/>
                  </a:lnTo>
                  <a:lnTo>
                    <a:pt x="388670" y="255028"/>
                  </a:lnTo>
                  <a:lnTo>
                    <a:pt x="516331" y="287058"/>
                  </a:lnTo>
                  <a:lnTo>
                    <a:pt x="551294" y="319430"/>
                  </a:lnTo>
                  <a:lnTo>
                    <a:pt x="553427" y="348030"/>
                  </a:lnTo>
                  <a:lnTo>
                    <a:pt x="555828" y="362470"/>
                  </a:lnTo>
                  <a:lnTo>
                    <a:pt x="575843" y="407466"/>
                  </a:lnTo>
                  <a:lnTo>
                    <a:pt x="612457" y="441769"/>
                  </a:lnTo>
                  <a:lnTo>
                    <a:pt x="627367" y="428752"/>
                  </a:lnTo>
                  <a:lnTo>
                    <a:pt x="637984" y="400431"/>
                  </a:lnTo>
                  <a:lnTo>
                    <a:pt x="644766" y="368554"/>
                  </a:lnTo>
                  <a:lnTo>
                    <a:pt x="648525" y="341706"/>
                  </a:lnTo>
                  <a:lnTo>
                    <a:pt x="648703" y="335419"/>
                  </a:lnTo>
                  <a:lnTo>
                    <a:pt x="648703" y="50977"/>
                  </a:lnTo>
                  <a:close/>
                </a:path>
              </a:pathLst>
            </a:custGeom>
            <a:solidFill>
              <a:srgbClr val="6A4B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8" name="object 48"/>
            <p:cNvSpPr/>
            <p:nvPr/>
          </p:nvSpPr>
          <p:spPr>
            <a:xfrm>
              <a:off x="3855538" y="4682524"/>
              <a:ext cx="2144395" cy="1263650"/>
            </a:xfrm>
            <a:custGeom>
              <a:avLst/>
              <a:gdLst/>
              <a:ahLst/>
              <a:cxnLst/>
              <a:rect l="l" t="t" r="r" b="b"/>
              <a:pathLst>
                <a:path w="2144395" h="1263650">
                  <a:moveTo>
                    <a:pt x="1763598" y="0"/>
                  </a:moveTo>
                  <a:lnTo>
                    <a:pt x="380212" y="0"/>
                  </a:lnTo>
                  <a:lnTo>
                    <a:pt x="328802" y="2814"/>
                  </a:lnTo>
                  <a:lnTo>
                    <a:pt x="279438" y="11011"/>
                  </a:lnTo>
                  <a:lnTo>
                    <a:pt x="232582" y="24215"/>
                  </a:lnTo>
                  <a:lnTo>
                    <a:pt x="188697" y="42054"/>
                  </a:lnTo>
                  <a:lnTo>
                    <a:pt x="148244" y="64156"/>
                  </a:lnTo>
                  <a:lnTo>
                    <a:pt x="111686" y="90147"/>
                  </a:lnTo>
                  <a:lnTo>
                    <a:pt x="79485" y="119655"/>
                  </a:lnTo>
                  <a:lnTo>
                    <a:pt x="52102" y="152305"/>
                  </a:lnTo>
                  <a:lnTo>
                    <a:pt x="30000" y="187727"/>
                  </a:lnTo>
                  <a:lnTo>
                    <a:pt x="13641" y="225545"/>
                  </a:lnTo>
                  <a:lnTo>
                    <a:pt x="3487" y="265388"/>
                  </a:lnTo>
                  <a:lnTo>
                    <a:pt x="0" y="306882"/>
                  </a:lnTo>
                  <a:lnTo>
                    <a:pt x="0" y="956703"/>
                  </a:lnTo>
                  <a:lnTo>
                    <a:pt x="3487" y="998198"/>
                  </a:lnTo>
                  <a:lnTo>
                    <a:pt x="13641" y="1038040"/>
                  </a:lnTo>
                  <a:lnTo>
                    <a:pt x="30000" y="1075859"/>
                  </a:lnTo>
                  <a:lnTo>
                    <a:pt x="52102" y="1111280"/>
                  </a:lnTo>
                  <a:lnTo>
                    <a:pt x="79485" y="1143931"/>
                  </a:lnTo>
                  <a:lnTo>
                    <a:pt x="111686" y="1173438"/>
                  </a:lnTo>
                  <a:lnTo>
                    <a:pt x="148244" y="1199429"/>
                  </a:lnTo>
                  <a:lnTo>
                    <a:pt x="188697" y="1221531"/>
                  </a:lnTo>
                  <a:lnTo>
                    <a:pt x="232582" y="1239371"/>
                  </a:lnTo>
                  <a:lnTo>
                    <a:pt x="279438" y="1252575"/>
                  </a:lnTo>
                  <a:lnTo>
                    <a:pt x="328802" y="1260771"/>
                  </a:lnTo>
                  <a:lnTo>
                    <a:pt x="380212" y="1263586"/>
                  </a:lnTo>
                  <a:lnTo>
                    <a:pt x="1763598" y="1263586"/>
                  </a:lnTo>
                  <a:lnTo>
                    <a:pt x="1815008" y="1260771"/>
                  </a:lnTo>
                  <a:lnTo>
                    <a:pt x="1864372" y="1252575"/>
                  </a:lnTo>
                  <a:lnTo>
                    <a:pt x="1911228" y="1239371"/>
                  </a:lnTo>
                  <a:lnTo>
                    <a:pt x="1955113" y="1221531"/>
                  </a:lnTo>
                  <a:lnTo>
                    <a:pt x="1995565" y="1199429"/>
                  </a:lnTo>
                  <a:lnTo>
                    <a:pt x="2032123" y="1173438"/>
                  </a:lnTo>
                  <a:lnTo>
                    <a:pt x="2064325" y="1143931"/>
                  </a:lnTo>
                  <a:lnTo>
                    <a:pt x="2091707" y="1111280"/>
                  </a:lnTo>
                  <a:lnTo>
                    <a:pt x="2113809" y="1075859"/>
                  </a:lnTo>
                  <a:lnTo>
                    <a:pt x="2130169" y="1038040"/>
                  </a:lnTo>
                  <a:lnTo>
                    <a:pt x="2140323" y="998198"/>
                  </a:lnTo>
                  <a:lnTo>
                    <a:pt x="2143810" y="956703"/>
                  </a:lnTo>
                  <a:lnTo>
                    <a:pt x="2143810" y="306882"/>
                  </a:lnTo>
                  <a:lnTo>
                    <a:pt x="2140323" y="265388"/>
                  </a:lnTo>
                  <a:lnTo>
                    <a:pt x="2130169" y="225545"/>
                  </a:lnTo>
                  <a:lnTo>
                    <a:pt x="2113809" y="187727"/>
                  </a:lnTo>
                  <a:lnTo>
                    <a:pt x="2091707" y="152305"/>
                  </a:lnTo>
                  <a:lnTo>
                    <a:pt x="2064325" y="119655"/>
                  </a:lnTo>
                  <a:lnTo>
                    <a:pt x="2032123" y="90147"/>
                  </a:lnTo>
                  <a:lnTo>
                    <a:pt x="1995565" y="64156"/>
                  </a:lnTo>
                  <a:lnTo>
                    <a:pt x="1955113" y="42054"/>
                  </a:lnTo>
                  <a:lnTo>
                    <a:pt x="1911228" y="24215"/>
                  </a:lnTo>
                  <a:lnTo>
                    <a:pt x="1864372" y="11011"/>
                  </a:lnTo>
                  <a:lnTo>
                    <a:pt x="1815008" y="2814"/>
                  </a:lnTo>
                  <a:lnTo>
                    <a:pt x="17635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9" name="object 49"/>
            <p:cNvSpPr/>
            <p:nvPr/>
          </p:nvSpPr>
          <p:spPr>
            <a:xfrm>
              <a:off x="3855538" y="4682524"/>
              <a:ext cx="2144395" cy="1263650"/>
            </a:xfrm>
            <a:custGeom>
              <a:avLst/>
              <a:gdLst/>
              <a:ahLst/>
              <a:cxnLst/>
              <a:rect l="l" t="t" r="r" b="b"/>
              <a:pathLst>
                <a:path w="2144395" h="1263650">
                  <a:moveTo>
                    <a:pt x="1763598" y="1263586"/>
                  </a:moveTo>
                  <a:lnTo>
                    <a:pt x="380212" y="1263586"/>
                  </a:lnTo>
                  <a:lnTo>
                    <a:pt x="328802" y="1260771"/>
                  </a:lnTo>
                  <a:lnTo>
                    <a:pt x="279438" y="1252575"/>
                  </a:lnTo>
                  <a:lnTo>
                    <a:pt x="232582" y="1239371"/>
                  </a:lnTo>
                  <a:lnTo>
                    <a:pt x="188697" y="1221531"/>
                  </a:lnTo>
                  <a:lnTo>
                    <a:pt x="148244" y="1199429"/>
                  </a:lnTo>
                  <a:lnTo>
                    <a:pt x="111686" y="1173438"/>
                  </a:lnTo>
                  <a:lnTo>
                    <a:pt x="79485" y="1143931"/>
                  </a:lnTo>
                  <a:lnTo>
                    <a:pt x="52102" y="1111280"/>
                  </a:lnTo>
                  <a:lnTo>
                    <a:pt x="30000" y="1075859"/>
                  </a:lnTo>
                  <a:lnTo>
                    <a:pt x="13641" y="1038040"/>
                  </a:lnTo>
                  <a:lnTo>
                    <a:pt x="3487" y="998198"/>
                  </a:lnTo>
                  <a:lnTo>
                    <a:pt x="0" y="956703"/>
                  </a:lnTo>
                  <a:lnTo>
                    <a:pt x="0" y="306882"/>
                  </a:lnTo>
                  <a:lnTo>
                    <a:pt x="3487" y="265388"/>
                  </a:lnTo>
                  <a:lnTo>
                    <a:pt x="13641" y="225545"/>
                  </a:lnTo>
                  <a:lnTo>
                    <a:pt x="30000" y="187727"/>
                  </a:lnTo>
                  <a:lnTo>
                    <a:pt x="52102" y="152305"/>
                  </a:lnTo>
                  <a:lnTo>
                    <a:pt x="79485" y="119655"/>
                  </a:lnTo>
                  <a:lnTo>
                    <a:pt x="111686" y="90147"/>
                  </a:lnTo>
                  <a:lnTo>
                    <a:pt x="148244" y="64156"/>
                  </a:lnTo>
                  <a:lnTo>
                    <a:pt x="188697" y="42054"/>
                  </a:lnTo>
                  <a:lnTo>
                    <a:pt x="232582" y="24215"/>
                  </a:lnTo>
                  <a:lnTo>
                    <a:pt x="279438" y="11011"/>
                  </a:lnTo>
                  <a:lnTo>
                    <a:pt x="328802" y="2814"/>
                  </a:lnTo>
                  <a:lnTo>
                    <a:pt x="380212" y="0"/>
                  </a:lnTo>
                  <a:lnTo>
                    <a:pt x="1763598" y="0"/>
                  </a:lnTo>
                  <a:lnTo>
                    <a:pt x="1815008" y="2814"/>
                  </a:lnTo>
                  <a:lnTo>
                    <a:pt x="1864372" y="11011"/>
                  </a:lnTo>
                  <a:lnTo>
                    <a:pt x="1911228" y="24215"/>
                  </a:lnTo>
                  <a:lnTo>
                    <a:pt x="1955113" y="42054"/>
                  </a:lnTo>
                  <a:lnTo>
                    <a:pt x="1995565" y="64156"/>
                  </a:lnTo>
                  <a:lnTo>
                    <a:pt x="2032123" y="90147"/>
                  </a:lnTo>
                  <a:lnTo>
                    <a:pt x="2064325" y="119655"/>
                  </a:lnTo>
                  <a:lnTo>
                    <a:pt x="2091707" y="152305"/>
                  </a:lnTo>
                  <a:lnTo>
                    <a:pt x="2113809" y="187727"/>
                  </a:lnTo>
                  <a:lnTo>
                    <a:pt x="2130169" y="225545"/>
                  </a:lnTo>
                  <a:lnTo>
                    <a:pt x="2140323" y="265388"/>
                  </a:lnTo>
                  <a:lnTo>
                    <a:pt x="2143810" y="306882"/>
                  </a:lnTo>
                  <a:lnTo>
                    <a:pt x="2143810" y="956703"/>
                  </a:lnTo>
                  <a:lnTo>
                    <a:pt x="2140323" y="998198"/>
                  </a:lnTo>
                  <a:lnTo>
                    <a:pt x="2130169" y="1038040"/>
                  </a:lnTo>
                  <a:lnTo>
                    <a:pt x="2113809" y="1075859"/>
                  </a:lnTo>
                  <a:lnTo>
                    <a:pt x="2091707" y="1111280"/>
                  </a:lnTo>
                  <a:lnTo>
                    <a:pt x="2064325" y="1143931"/>
                  </a:lnTo>
                  <a:lnTo>
                    <a:pt x="2032123" y="1173438"/>
                  </a:lnTo>
                  <a:lnTo>
                    <a:pt x="1995565" y="1199429"/>
                  </a:lnTo>
                  <a:lnTo>
                    <a:pt x="1955113" y="1221531"/>
                  </a:lnTo>
                  <a:lnTo>
                    <a:pt x="1911228" y="1239371"/>
                  </a:lnTo>
                  <a:lnTo>
                    <a:pt x="1864372" y="1252575"/>
                  </a:lnTo>
                  <a:lnTo>
                    <a:pt x="1815008" y="1260771"/>
                  </a:lnTo>
                  <a:lnTo>
                    <a:pt x="1763598" y="1263586"/>
                  </a:lnTo>
                  <a:close/>
                </a:path>
              </a:pathLst>
            </a:custGeom>
            <a:ln w="25399">
              <a:solidFill>
                <a:srgbClr val="F9883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0" name="object 50"/>
            <p:cNvSpPr/>
            <p:nvPr/>
          </p:nvSpPr>
          <p:spPr>
            <a:xfrm>
              <a:off x="4424044" y="4394918"/>
              <a:ext cx="1007110" cy="697230"/>
            </a:xfrm>
            <a:custGeom>
              <a:avLst/>
              <a:gdLst/>
              <a:ahLst/>
              <a:cxnLst/>
              <a:rect l="l" t="t" r="r" b="b"/>
              <a:pathLst>
                <a:path w="1007110" h="697229">
                  <a:moveTo>
                    <a:pt x="503402" y="0"/>
                  </a:moveTo>
                  <a:lnTo>
                    <a:pt x="448552" y="2045"/>
                  </a:lnTo>
                  <a:lnTo>
                    <a:pt x="395412" y="8039"/>
                  </a:lnTo>
                  <a:lnTo>
                    <a:pt x="344290" y="17769"/>
                  </a:lnTo>
                  <a:lnTo>
                    <a:pt x="295493" y="31023"/>
                  </a:lnTo>
                  <a:lnTo>
                    <a:pt x="249328" y="47588"/>
                  </a:lnTo>
                  <a:lnTo>
                    <a:pt x="206102" y="67251"/>
                  </a:lnTo>
                  <a:lnTo>
                    <a:pt x="166122" y="89800"/>
                  </a:lnTo>
                  <a:lnTo>
                    <a:pt x="129695" y="115022"/>
                  </a:lnTo>
                  <a:lnTo>
                    <a:pt x="97129" y="142704"/>
                  </a:lnTo>
                  <a:lnTo>
                    <a:pt x="68730" y="172633"/>
                  </a:lnTo>
                  <a:lnTo>
                    <a:pt x="44806" y="204597"/>
                  </a:lnTo>
                  <a:lnTo>
                    <a:pt x="25664" y="238384"/>
                  </a:lnTo>
                  <a:lnTo>
                    <a:pt x="2953" y="310573"/>
                  </a:lnTo>
                  <a:lnTo>
                    <a:pt x="0" y="348551"/>
                  </a:lnTo>
                  <a:lnTo>
                    <a:pt x="2953" y="386529"/>
                  </a:lnTo>
                  <a:lnTo>
                    <a:pt x="25664" y="458718"/>
                  </a:lnTo>
                  <a:lnTo>
                    <a:pt x="44806" y="492505"/>
                  </a:lnTo>
                  <a:lnTo>
                    <a:pt x="68730" y="524469"/>
                  </a:lnTo>
                  <a:lnTo>
                    <a:pt x="97129" y="554398"/>
                  </a:lnTo>
                  <a:lnTo>
                    <a:pt x="129695" y="582080"/>
                  </a:lnTo>
                  <a:lnTo>
                    <a:pt x="166122" y="607302"/>
                  </a:lnTo>
                  <a:lnTo>
                    <a:pt x="206102" y="629851"/>
                  </a:lnTo>
                  <a:lnTo>
                    <a:pt x="249328" y="649514"/>
                  </a:lnTo>
                  <a:lnTo>
                    <a:pt x="295493" y="666079"/>
                  </a:lnTo>
                  <a:lnTo>
                    <a:pt x="344290" y="679333"/>
                  </a:lnTo>
                  <a:lnTo>
                    <a:pt x="395412" y="689063"/>
                  </a:lnTo>
                  <a:lnTo>
                    <a:pt x="448552" y="695057"/>
                  </a:lnTo>
                  <a:lnTo>
                    <a:pt x="503402" y="697102"/>
                  </a:lnTo>
                  <a:lnTo>
                    <a:pt x="558252" y="695057"/>
                  </a:lnTo>
                  <a:lnTo>
                    <a:pt x="611391" y="689063"/>
                  </a:lnTo>
                  <a:lnTo>
                    <a:pt x="662513" y="679333"/>
                  </a:lnTo>
                  <a:lnTo>
                    <a:pt x="711309" y="666079"/>
                  </a:lnTo>
                  <a:lnTo>
                    <a:pt x="757473" y="649514"/>
                  </a:lnTo>
                  <a:lnTo>
                    <a:pt x="800698" y="629851"/>
                  </a:lnTo>
                  <a:lnTo>
                    <a:pt x="840677" y="607302"/>
                  </a:lnTo>
                  <a:lnTo>
                    <a:pt x="877102" y="582080"/>
                  </a:lnTo>
                  <a:lnTo>
                    <a:pt x="909667" y="554398"/>
                  </a:lnTo>
                  <a:lnTo>
                    <a:pt x="938065" y="524469"/>
                  </a:lnTo>
                  <a:lnTo>
                    <a:pt x="961988" y="492505"/>
                  </a:lnTo>
                  <a:lnTo>
                    <a:pt x="981129" y="458718"/>
                  </a:lnTo>
                  <a:lnTo>
                    <a:pt x="1003838" y="386529"/>
                  </a:lnTo>
                  <a:lnTo>
                    <a:pt x="1006792" y="348551"/>
                  </a:lnTo>
                  <a:lnTo>
                    <a:pt x="1003838" y="310573"/>
                  </a:lnTo>
                  <a:lnTo>
                    <a:pt x="981129" y="238384"/>
                  </a:lnTo>
                  <a:lnTo>
                    <a:pt x="961988" y="204597"/>
                  </a:lnTo>
                  <a:lnTo>
                    <a:pt x="938065" y="172633"/>
                  </a:lnTo>
                  <a:lnTo>
                    <a:pt x="909667" y="142704"/>
                  </a:lnTo>
                  <a:lnTo>
                    <a:pt x="877102" y="115022"/>
                  </a:lnTo>
                  <a:lnTo>
                    <a:pt x="840677" y="89800"/>
                  </a:lnTo>
                  <a:lnTo>
                    <a:pt x="800698" y="67251"/>
                  </a:lnTo>
                  <a:lnTo>
                    <a:pt x="757473" y="47588"/>
                  </a:lnTo>
                  <a:lnTo>
                    <a:pt x="711309" y="31023"/>
                  </a:lnTo>
                  <a:lnTo>
                    <a:pt x="662513" y="17769"/>
                  </a:lnTo>
                  <a:lnTo>
                    <a:pt x="611391" y="8039"/>
                  </a:lnTo>
                  <a:lnTo>
                    <a:pt x="558252" y="2045"/>
                  </a:lnTo>
                  <a:lnTo>
                    <a:pt x="5034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5056980" y="4569213"/>
            <a:ext cx="70739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4500" b="1" spc="-125" dirty="0">
                <a:solidFill>
                  <a:srgbClr val="F98839"/>
                </a:solidFill>
                <a:latin typeface="Brandon Grotesque Bold"/>
                <a:cs typeface="Brandon Grotesque Bold"/>
              </a:rPr>
              <a:t>117</a:t>
            </a:r>
            <a:endParaRPr sz="4500" dirty="0">
              <a:latin typeface="Brandon Grotesque Bold"/>
              <a:cs typeface="Brandon Grotesque Bold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366238" y="5120548"/>
            <a:ext cx="2099017" cy="8117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880"/>
              </a:lnSpc>
              <a:spcBef>
                <a:spcPts val="100"/>
              </a:spcBef>
            </a:pPr>
            <a:r>
              <a:rPr sz="1400" b="1" spc="-15" dirty="0">
                <a:solidFill>
                  <a:srgbClr val="F98839"/>
                </a:solidFill>
                <a:latin typeface="Brandon Grotesque Bold"/>
                <a:cs typeface="Brandon Grotesque Bold"/>
              </a:rPr>
              <a:t>RESEARCH</a:t>
            </a:r>
            <a:endParaRPr sz="1400" dirty="0">
              <a:latin typeface="Brandon Grotesque Bold"/>
              <a:cs typeface="Brandon Grotesque Bold"/>
            </a:endParaRPr>
          </a:p>
          <a:p>
            <a:pPr algn="ctr">
              <a:lnSpc>
                <a:spcPts val="1400"/>
              </a:lnSpc>
            </a:pPr>
            <a:r>
              <a:rPr sz="1400" b="1" spc="-15" dirty="0">
                <a:solidFill>
                  <a:srgbClr val="F98839"/>
                </a:solidFill>
                <a:latin typeface="Brandon Grotesque Bold"/>
                <a:cs typeface="Brandon Grotesque Bold"/>
              </a:rPr>
              <a:t>FELLOWS</a:t>
            </a:r>
            <a:endParaRPr lang="en-US" sz="1400" b="1" spc="-15" dirty="0">
              <a:solidFill>
                <a:srgbClr val="F98839"/>
              </a:solidFill>
              <a:latin typeface="Brandon Grotesque Bold"/>
              <a:cs typeface="Brandon Grotesque Bold"/>
            </a:endParaRPr>
          </a:p>
          <a:p>
            <a:pPr algn="ctr">
              <a:lnSpc>
                <a:spcPts val="1400"/>
              </a:lnSpc>
            </a:pPr>
            <a:endParaRPr lang="it-IT" sz="1600" b="1" spc="-15" dirty="0">
              <a:solidFill>
                <a:srgbClr val="F98839"/>
              </a:solidFill>
              <a:latin typeface="Brandon Grotesque Bold"/>
              <a:cs typeface="Brandon Grotesque Bold"/>
            </a:endParaRPr>
          </a:p>
          <a:p>
            <a:pPr marL="12700" algn="ctr">
              <a:lnSpc>
                <a:spcPts val="1400"/>
              </a:lnSpc>
            </a:pPr>
            <a:r>
              <a:rPr lang="it-IT" b="1" i="1" spc="-1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  <a:cs typeface="Brandon Grotesque Bold"/>
              </a:rPr>
              <a:t>February</a:t>
            </a:r>
            <a:r>
              <a:rPr lang="it-IT" b="1" i="1" spc="-15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  <a:cs typeface="Brandon Grotesque Bold"/>
              </a:rPr>
              <a:t> 2025</a:t>
            </a:r>
            <a:endParaRPr lang="en-US" b="1" i="1" spc="-15" dirty="0">
              <a:solidFill>
                <a:schemeClr val="tx1">
                  <a:lumMod val="50000"/>
                  <a:lumOff val="50000"/>
                </a:schemeClr>
              </a:solidFill>
              <a:latin typeface="Brandon Grotesque Bold" panose="020B0803020203060202" pitchFamily="34" charset="0"/>
              <a:cs typeface="Brandon Grotesque Bold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6678782" y="3661213"/>
            <a:ext cx="2169795" cy="2441575"/>
            <a:chOff x="6195649" y="3503890"/>
            <a:chExt cx="2169795" cy="2441575"/>
          </a:xfrm>
        </p:grpSpPr>
        <p:sp>
          <p:nvSpPr>
            <p:cNvPr id="54" name="object 54"/>
            <p:cNvSpPr/>
            <p:nvPr/>
          </p:nvSpPr>
          <p:spPr>
            <a:xfrm>
              <a:off x="7380693" y="4110431"/>
              <a:ext cx="346710" cy="307340"/>
            </a:xfrm>
            <a:custGeom>
              <a:avLst/>
              <a:gdLst/>
              <a:ahLst/>
              <a:cxnLst/>
              <a:rect l="l" t="t" r="r" b="b"/>
              <a:pathLst>
                <a:path w="346709" h="307339">
                  <a:moveTo>
                    <a:pt x="346582" y="0"/>
                  </a:moveTo>
                  <a:lnTo>
                    <a:pt x="0" y="0"/>
                  </a:lnTo>
                  <a:lnTo>
                    <a:pt x="0" y="307149"/>
                  </a:lnTo>
                  <a:lnTo>
                    <a:pt x="346582" y="307149"/>
                  </a:lnTo>
                  <a:lnTo>
                    <a:pt x="346582" y="0"/>
                  </a:lnTo>
                  <a:close/>
                </a:path>
              </a:pathLst>
            </a:custGeom>
            <a:solidFill>
              <a:srgbClr val="E5AE7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5" name="object 55"/>
            <p:cNvSpPr/>
            <p:nvPr/>
          </p:nvSpPr>
          <p:spPr>
            <a:xfrm>
              <a:off x="6530540" y="3588851"/>
              <a:ext cx="650240" cy="699135"/>
            </a:xfrm>
            <a:custGeom>
              <a:avLst/>
              <a:gdLst/>
              <a:ahLst/>
              <a:cxnLst/>
              <a:rect l="l" t="t" r="r" b="b"/>
              <a:pathLst>
                <a:path w="650240" h="699135">
                  <a:moveTo>
                    <a:pt x="324806" y="0"/>
                  </a:moveTo>
                  <a:lnTo>
                    <a:pt x="277920" y="4115"/>
                  </a:lnTo>
                  <a:lnTo>
                    <a:pt x="233790" y="15979"/>
                  </a:lnTo>
                  <a:lnTo>
                    <a:pt x="193154" y="34871"/>
                  </a:lnTo>
                  <a:lnTo>
                    <a:pt x="156748" y="60070"/>
                  </a:lnTo>
                  <a:lnTo>
                    <a:pt x="125310" y="90854"/>
                  </a:lnTo>
                  <a:lnTo>
                    <a:pt x="99575" y="126503"/>
                  </a:lnTo>
                  <a:lnTo>
                    <a:pt x="80280" y="166294"/>
                  </a:lnTo>
                  <a:lnTo>
                    <a:pt x="68163" y="209508"/>
                  </a:lnTo>
                  <a:lnTo>
                    <a:pt x="63960" y="255422"/>
                  </a:lnTo>
                  <a:lnTo>
                    <a:pt x="54606" y="375297"/>
                  </a:lnTo>
                  <a:lnTo>
                    <a:pt x="45039" y="451326"/>
                  </a:lnTo>
                  <a:lnTo>
                    <a:pt x="29454" y="515972"/>
                  </a:lnTo>
                  <a:lnTo>
                    <a:pt x="2048" y="601700"/>
                  </a:lnTo>
                  <a:lnTo>
                    <a:pt x="0" y="617705"/>
                  </a:lnTo>
                  <a:lnTo>
                    <a:pt x="26280" y="654342"/>
                  </a:lnTo>
                  <a:lnTo>
                    <a:pt x="94018" y="676439"/>
                  </a:lnTo>
                  <a:lnTo>
                    <a:pt x="140138" y="686619"/>
                  </a:lnTo>
                  <a:lnTo>
                    <a:pt x="194127" y="694432"/>
                  </a:lnTo>
                  <a:lnTo>
                    <a:pt x="255757" y="698539"/>
                  </a:lnTo>
                  <a:lnTo>
                    <a:pt x="324806" y="697598"/>
                  </a:lnTo>
                  <a:lnTo>
                    <a:pt x="393859" y="698539"/>
                  </a:lnTo>
                  <a:lnTo>
                    <a:pt x="455491" y="694432"/>
                  </a:lnTo>
                  <a:lnTo>
                    <a:pt x="509478" y="686619"/>
                  </a:lnTo>
                  <a:lnTo>
                    <a:pt x="555597" y="676439"/>
                  </a:lnTo>
                  <a:lnTo>
                    <a:pt x="593623" y="665233"/>
                  </a:lnTo>
                  <a:lnTo>
                    <a:pt x="636780" y="645595"/>
                  </a:lnTo>
                  <a:lnTo>
                    <a:pt x="649617" y="617705"/>
                  </a:lnTo>
                  <a:lnTo>
                    <a:pt x="647564" y="601700"/>
                  </a:lnTo>
                  <a:lnTo>
                    <a:pt x="618060" y="487356"/>
                  </a:lnTo>
                  <a:lnTo>
                    <a:pt x="598981" y="375016"/>
                  </a:lnTo>
                  <a:lnTo>
                    <a:pt x="588715" y="289449"/>
                  </a:lnTo>
                  <a:lnTo>
                    <a:pt x="581448" y="209508"/>
                  </a:lnTo>
                  <a:lnTo>
                    <a:pt x="569331" y="166294"/>
                  </a:lnTo>
                  <a:lnTo>
                    <a:pt x="550037" y="126503"/>
                  </a:lnTo>
                  <a:lnTo>
                    <a:pt x="524302" y="90854"/>
                  </a:lnTo>
                  <a:lnTo>
                    <a:pt x="492863" y="60070"/>
                  </a:lnTo>
                  <a:lnTo>
                    <a:pt x="456457" y="34871"/>
                  </a:lnTo>
                  <a:lnTo>
                    <a:pt x="415821" y="15979"/>
                  </a:lnTo>
                  <a:lnTo>
                    <a:pt x="371692" y="4115"/>
                  </a:lnTo>
                  <a:lnTo>
                    <a:pt x="324806" y="0"/>
                  </a:lnTo>
                  <a:close/>
                </a:path>
              </a:pathLst>
            </a:custGeom>
            <a:solidFill>
              <a:srgbClr val="6A4B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6" name="object 56"/>
            <p:cNvSpPr/>
            <p:nvPr/>
          </p:nvSpPr>
          <p:spPr>
            <a:xfrm>
              <a:off x="6634636" y="4133083"/>
              <a:ext cx="441959" cy="344170"/>
            </a:xfrm>
            <a:custGeom>
              <a:avLst/>
              <a:gdLst/>
              <a:ahLst/>
              <a:cxnLst/>
              <a:rect l="l" t="t" r="r" b="b"/>
              <a:pathLst>
                <a:path w="441959" h="344170">
                  <a:moveTo>
                    <a:pt x="309575" y="0"/>
                  </a:moveTo>
                  <a:lnTo>
                    <a:pt x="131851" y="0"/>
                  </a:lnTo>
                  <a:lnTo>
                    <a:pt x="131851" y="98285"/>
                  </a:lnTo>
                  <a:lnTo>
                    <a:pt x="129648" y="113751"/>
                  </a:lnTo>
                  <a:lnTo>
                    <a:pt x="123369" y="127714"/>
                  </a:lnTo>
                  <a:lnTo>
                    <a:pt x="113511" y="139386"/>
                  </a:lnTo>
                  <a:lnTo>
                    <a:pt x="100571" y="147980"/>
                  </a:lnTo>
                  <a:lnTo>
                    <a:pt x="28663" y="182079"/>
                  </a:lnTo>
                  <a:lnTo>
                    <a:pt x="0" y="225424"/>
                  </a:lnTo>
                  <a:lnTo>
                    <a:pt x="54457" y="343928"/>
                  </a:lnTo>
                  <a:lnTo>
                    <a:pt x="386968" y="343928"/>
                  </a:lnTo>
                  <a:lnTo>
                    <a:pt x="441426" y="225424"/>
                  </a:lnTo>
                  <a:lnTo>
                    <a:pt x="412762" y="182079"/>
                  </a:lnTo>
                  <a:lnTo>
                    <a:pt x="340855" y="147980"/>
                  </a:lnTo>
                  <a:lnTo>
                    <a:pt x="327909" y="139386"/>
                  </a:lnTo>
                  <a:lnTo>
                    <a:pt x="318052" y="127714"/>
                  </a:lnTo>
                  <a:lnTo>
                    <a:pt x="311776" y="113751"/>
                  </a:lnTo>
                  <a:lnTo>
                    <a:pt x="309575" y="98285"/>
                  </a:lnTo>
                  <a:lnTo>
                    <a:pt x="309575" y="0"/>
                  </a:lnTo>
                  <a:close/>
                </a:path>
              </a:pathLst>
            </a:custGeom>
            <a:solidFill>
              <a:srgbClr val="E5AE7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7" name="object 57"/>
            <p:cNvSpPr/>
            <p:nvPr/>
          </p:nvSpPr>
          <p:spPr>
            <a:xfrm>
              <a:off x="6519782" y="4315166"/>
              <a:ext cx="671195" cy="393065"/>
            </a:xfrm>
            <a:custGeom>
              <a:avLst/>
              <a:gdLst/>
              <a:ahLst/>
              <a:cxnLst/>
              <a:rect l="l" t="t" r="r" b="b"/>
              <a:pathLst>
                <a:path w="671195" h="393064">
                  <a:moveTo>
                    <a:pt x="527621" y="0"/>
                  </a:moveTo>
                  <a:lnTo>
                    <a:pt x="495595" y="60147"/>
                  </a:lnTo>
                  <a:lnTo>
                    <a:pt x="464915" y="91033"/>
                  </a:lnTo>
                  <a:lnTo>
                    <a:pt x="417575" y="102412"/>
                  </a:lnTo>
                  <a:lnTo>
                    <a:pt x="335572" y="104038"/>
                  </a:lnTo>
                  <a:lnTo>
                    <a:pt x="246304" y="87782"/>
                  </a:lnTo>
                  <a:lnTo>
                    <a:pt x="186867" y="52019"/>
                  </a:lnTo>
                  <a:lnTo>
                    <a:pt x="153767" y="16255"/>
                  </a:lnTo>
                  <a:lnTo>
                    <a:pt x="143510" y="0"/>
                  </a:lnTo>
                  <a:lnTo>
                    <a:pt x="68580" y="40741"/>
                  </a:lnTo>
                  <a:lnTo>
                    <a:pt x="40044" y="61729"/>
                  </a:lnTo>
                  <a:lnTo>
                    <a:pt x="18449" y="89131"/>
                  </a:lnTo>
                  <a:lnTo>
                    <a:pt x="4775" y="121301"/>
                  </a:lnTo>
                  <a:lnTo>
                    <a:pt x="0" y="156590"/>
                  </a:lnTo>
                  <a:lnTo>
                    <a:pt x="0" y="348157"/>
                  </a:lnTo>
                  <a:lnTo>
                    <a:pt x="3499" y="365631"/>
                  </a:lnTo>
                  <a:lnTo>
                    <a:pt x="13042" y="379901"/>
                  </a:lnTo>
                  <a:lnTo>
                    <a:pt x="27196" y="389523"/>
                  </a:lnTo>
                  <a:lnTo>
                    <a:pt x="44526" y="393052"/>
                  </a:lnTo>
                  <a:lnTo>
                    <a:pt x="626605" y="393052"/>
                  </a:lnTo>
                  <a:lnTo>
                    <a:pt x="643935" y="389523"/>
                  </a:lnTo>
                  <a:lnTo>
                    <a:pt x="658088" y="379901"/>
                  </a:lnTo>
                  <a:lnTo>
                    <a:pt x="667631" y="365631"/>
                  </a:lnTo>
                  <a:lnTo>
                    <a:pt x="671131" y="348157"/>
                  </a:lnTo>
                  <a:lnTo>
                    <a:pt x="671131" y="156590"/>
                  </a:lnTo>
                  <a:lnTo>
                    <a:pt x="666355" y="121301"/>
                  </a:lnTo>
                  <a:lnTo>
                    <a:pt x="652681" y="89131"/>
                  </a:lnTo>
                  <a:lnTo>
                    <a:pt x="631087" y="61729"/>
                  </a:lnTo>
                  <a:lnTo>
                    <a:pt x="602551" y="40741"/>
                  </a:lnTo>
                  <a:lnTo>
                    <a:pt x="527621" y="0"/>
                  </a:lnTo>
                  <a:close/>
                </a:path>
              </a:pathLst>
            </a:custGeom>
            <a:solidFill>
              <a:srgbClr val="9D17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8" name="object 5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58763" y="4140316"/>
              <a:ext cx="193179" cy="147396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6621739" y="3742918"/>
              <a:ext cx="467359" cy="471170"/>
            </a:xfrm>
            <a:custGeom>
              <a:avLst/>
              <a:gdLst/>
              <a:ahLst/>
              <a:cxnLst/>
              <a:rect l="l" t="t" r="r" b="b"/>
              <a:pathLst>
                <a:path w="467359" h="471170">
                  <a:moveTo>
                    <a:pt x="233603" y="0"/>
                  </a:moveTo>
                  <a:lnTo>
                    <a:pt x="186523" y="4785"/>
                  </a:lnTo>
                  <a:lnTo>
                    <a:pt x="142673" y="18510"/>
                  </a:lnTo>
                  <a:lnTo>
                    <a:pt x="102992" y="40228"/>
                  </a:lnTo>
                  <a:lnTo>
                    <a:pt x="68419" y="68991"/>
                  </a:lnTo>
                  <a:lnTo>
                    <a:pt x="39894" y="103851"/>
                  </a:lnTo>
                  <a:lnTo>
                    <a:pt x="18357" y="143862"/>
                  </a:lnTo>
                  <a:lnTo>
                    <a:pt x="4745" y="188076"/>
                  </a:lnTo>
                  <a:lnTo>
                    <a:pt x="0" y="235546"/>
                  </a:lnTo>
                  <a:lnTo>
                    <a:pt x="4745" y="283016"/>
                  </a:lnTo>
                  <a:lnTo>
                    <a:pt x="18357" y="327231"/>
                  </a:lnTo>
                  <a:lnTo>
                    <a:pt x="39894" y="367242"/>
                  </a:lnTo>
                  <a:lnTo>
                    <a:pt x="68419" y="402102"/>
                  </a:lnTo>
                  <a:lnTo>
                    <a:pt x="102992" y="430865"/>
                  </a:lnTo>
                  <a:lnTo>
                    <a:pt x="142673" y="452582"/>
                  </a:lnTo>
                  <a:lnTo>
                    <a:pt x="186523" y="466308"/>
                  </a:lnTo>
                  <a:lnTo>
                    <a:pt x="233603" y="471093"/>
                  </a:lnTo>
                  <a:lnTo>
                    <a:pt x="280688" y="466308"/>
                  </a:lnTo>
                  <a:lnTo>
                    <a:pt x="324541" y="452582"/>
                  </a:lnTo>
                  <a:lnTo>
                    <a:pt x="364225" y="430865"/>
                  </a:lnTo>
                  <a:lnTo>
                    <a:pt x="398799" y="402102"/>
                  </a:lnTo>
                  <a:lnTo>
                    <a:pt x="427324" y="367242"/>
                  </a:lnTo>
                  <a:lnTo>
                    <a:pt x="448862" y="327231"/>
                  </a:lnTo>
                  <a:lnTo>
                    <a:pt x="462474" y="283016"/>
                  </a:lnTo>
                  <a:lnTo>
                    <a:pt x="467220" y="235546"/>
                  </a:lnTo>
                  <a:lnTo>
                    <a:pt x="462474" y="188076"/>
                  </a:lnTo>
                  <a:lnTo>
                    <a:pt x="448862" y="143862"/>
                  </a:lnTo>
                  <a:lnTo>
                    <a:pt x="427324" y="103851"/>
                  </a:lnTo>
                  <a:lnTo>
                    <a:pt x="398799" y="68991"/>
                  </a:lnTo>
                  <a:lnTo>
                    <a:pt x="364225" y="40228"/>
                  </a:lnTo>
                  <a:lnTo>
                    <a:pt x="324541" y="18510"/>
                  </a:lnTo>
                  <a:lnTo>
                    <a:pt x="280688" y="4785"/>
                  </a:lnTo>
                  <a:lnTo>
                    <a:pt x="233603" y="0"/>
                  </a:lnTo>
                  <a:close/>
                </a:path>
              </a:pathLst>
            </a:custGeom>
            <a:solidFill>
              <a:srgbClr val="F0BF8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0" name="object 60"/>
            <p:cNvSpPr/>
            <p:nvPr/>
          </p:nvSpPr>
          <p:spPr>
            <a:xfrm>
              <a:off x="6621739" y="3681069"/>
              <a:ext cx="467359" cy="257810"/>
            </a:xfrm>
            <a:custGeom>
              <a:avLst/>
              <a:gdLst/>
              <a:ahLst/>
              <a:cxnLst/>
              <a:rect l="l" t="t" r="r" b="b"/>
              <a:pathLst>
                <a:path w="467359" h="257810">
                  <a:moveTo>
                    <a:pt x="233603" y="0"/>
                  </a:moveTo>
                  <a:lnTo>
                    <a:pt x="45681" y="63576"/>
                  </a:lnTo>
                  <a:lnTo>
                    <a:pt x="0" y="257213"/>
                  </a:lnTo>
                  <a:lnTo>
                    <a:pt x="22384" y="246979"/>
                  </a:lnTo>
                  <a:lnTo>
                    <a:pt x="73680" y="217741"/>
                  </a:lnTo>
                  <a:lnTo>
                    <a:pt x="130103" y="171691"/>
                  </a:lnTo>
                  <a:lnTo>
                    <a:pt x="167868" y="111023"/>
                  </a:lnTo>
                  <a:lnTo>
                    <a:pt x="173668" y="100464"/>
                  </a:lnTo>
                  <a:lnTo>
                    <a:pt x="182884" y="93262"/>
                  </a:lnTo>
                  <a:lnTo>
                    <a:pt x="194212" y="90070"/>
                  </a:lnTo>
                  <a:lnTo>
                    <a:pt x="206349" y="91541"/>
                  </a:lnTo>
                  <a:lnTo>
                    <a:pt x="243263" y="104417"/>
                  </a:lnTo>
                  <a:lnTo>
                    <a:pt x="287622" y="121693"/>
                  </a:lnTo>
                  <a:lnTo>
                    <a:pt x="335029" y="142887"/>
                  </a:lnTo>
                  <a:lnTo>
                    <a:pt x="381088" y="167518"/>
                  </a:lnTo>
                  <a:lnTo>
                    <a:pt x="421404" y="195103"/>
                  </a:lnTo>
                  <a:lnTo>
                    <a:pt x="451580" y="225162"/>
                  </a:lnTo>
                  <a:lnTo>
                    <a:pt x="467220" y="257213"/>
                  </a:lnTo>
                  <a:lnTo>
                    <a:pt x="467220" y="150279"/>
                  </a:lnTo>
                  <a:lnTo>
                    <a:pt x="233603" y="0"/>
                  </a:lnTo>
                  <a:close/>
                </a:path>
              </a:pathLst>
            </a:custGeom>
            <a:solidFill>
              <a:srgbClr val="6A4B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1" name="object 61"/>
            <p:cNvSpPr/>
            <p:nvPr/>
          </p:nvSpPr>
          <p:spPr>
            <a:xfrm>
              <a:off x="7067236" y="4344130"/>
              <a:ext cx="974090" cy="385445"/>
            </a:xfrm>
            <a:custGeom>
              <a:avLst/>
              <a:gdLst/>
              <a:ahLst/>
              <a:cxnLst/>
              <a:rect l="l" t="t" r="r" b="b"/>
              <a:pathLst>
                <a:path w="974090" h="385445">
                  <a:moveTo>
                    <a:pt x="715225" y="0"/>
                  </a:moveTo>
                  <a:lnTo>
                    <a:pt x="487857" y="42290"/>
                  </a:lnTo>
                  <a:lnTo>
                    <a:pt x="260476" y="0"/>
                  </a:lnTo>
                  <a:lnTo>
                    <a:pt x="99466" y="59867"/>
                  </a:lnTo>
                  <a:lnTo>
                    <a:pt x="58078" y="79237"/>
                  </a:lnTo>
                  <a:lnTo>
                    <a:pt x="26758" y="104533"/>
                  </a:lnTo>
                  <a:lnTo>
                    <a:pt x="6926" y="134230"/>
                  </a:lnTo>
                  <a:lnTo>
                    <a:pt x="0" y="166801"/>
                  </a:lnTo>
                  <a:lnTo>
                    <a:pt x="0" y="343623"/>
                  </a:lnTo>
                  <a:lnTo>
                    <a:pt x="5075" y="359751"/>
                  </a:lnTo>
                  <a:lnTo>
                    <a:pt x="18916" y="372919"/>
                  </a:lnTo>
                  <a:lnTo>
                    <a:pt x="39444" y="381796"/>
                  </a:lnTo>
                  <a:lnTo>
                    <a:pt x="64579" y="385051"/>
                  </a:lnTo>
                  <a:lnTo>
                    <a:pt x="908913" y="385051"/>
                  </a:lnTo>
                  <a:lnTo>
                    <a:pt x="934056" y="381796"/>
                  </a:lnTo>
                  <a:lnTo>
                    <a:pt x="954587" y="372919"/>
                  </a:lnTo>
                  <a:lnTo>
                    <a:pt x="968429" y="359751"/>
                  </a:lnTo>
                  <a:lnTo>
                    <a:pt x="973505" y="343623"/>
                  </a:lnTo>
                  <a:lnTo>
                    <a:pt x="973505" y="166801"/>
                  </a:lnTo>
                  <a:lnTo>
                    <a:pt x="966686" y="134494"/>
                  </a:lnTo>
                  <a:lnTo>
                    <a:pt x="947154" y="105008"/>
                  </a:lnTo>
                  <a:lnTo>
                    <a:pt x="916300" y="79824"/>
                  </a:lnTo>
                  <a:lnTo>
                    <a:pt x="875512" y="60426"/>
                  </a:lnTo>
                  <a:lnTo>
                    <a:pt x="876236" y="59867"/>
                  </a:lnTo>
                  <a:lnTo>
                    <a:pt x="715225" y="0"/>
                  </a:lnTo>
                  <a:close/>
                </a:path>
              </a:pathLst>
            </a:custGeom>
            <a:solidFill>
              <a:srgbClr val="9D17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2" name="object 62"/>
            <p:cNvSpPr/>
            <p:nvPr/>
          </p:nvSpPr>
          <p:spPr>
            <a:xfrm>
              <a:off x="7504864" y="4438878"/>
              <a:ext cx="100965" cy="290830"/>
            </a:xfrm>
            <a:custGeom>
              <a:avLst/>
              <a:gdLst/>
              <a:ahLst/>
              <a:cxnLst/>
              <a:rect l="l" t="t" r="r" b="b"/>
              <a:pathLst>
                <a:path w="100965" h="290829">
                  <a:moveTo>
                    <a:pt x="75336" y="0"/>
                  </a:moveTo>
                  <a:lnTo>
                    <a:pt x="50228" y="37833"/>
                  </a:lnTo>
                  <a:lnTo>
                    <a:pt x="25107" y="0"/>
                  </a:lnTo>
                  <a:lnTo>
                    <a:pt x="0" y="290309"/>
                  </a:lnTo>
                  <a:lnTo>
                    <a:pt x="100444" y="290309"/>
                  </a:lnTo>
                  <a:lnTo>
                    <a:pt x="75336" y="0"/>
                  </a:lnTo>
                  <a:close/>
                </a:path>
              </a:pathLst>
            </a:custGeom>
            <a:solidFill>
              <a:srgbClr val="6E758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3" name="object 6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25509" y="4278687"/>
              <a:ext cx="458054" cy="201697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7381803" y="4141734"/>
              <a:ext cx="346710" cy="138430"/>
            </a:xfrm>
            <a:custGeom>
              <a:avLst/>
              <a:gdLst/>
              <a:ahLst/>
              <a:cxnLst/>
              <a:rect l="l" t="t" r="r" b="b"/>
              <a:pathLst>
                <a:path w="346709" h="138429">
                  <a:moveTo>
                    <a:pt x="346570" y="0"/>
                  </a:moveTo>
                  <a:lnTo>
                    <a:pt x="0" y="0"/>
                  </a:lnTo>
                  <a:lnTo>
                    <a:pt x="0" y="78384"/>
                  </a:lnTo>
                  <a:lnTo>
                    <a:pt x="38413" y="103461"/>
                  </a:lnTo>
                  <a:lnTo>
                    <a:pt x="80716" y="122202"/>
                  </a:lnTo>
                  <a:lnTo>
                    <a:pt x="126260" y="133937"/>
                  </a:lnTo>
                  <a:lnTo>
                    <a:pt x="174396" y="137998"/>
                  </a:lnTo>
                  <a:lnTo>
                    <a:pt x="221810" y="134065"/>
                  </a:lnTo>
                  <a:lnTo>
                    <a:pt x="266726" y="122688"/>
                  </a:lnTo>
                  <a:lnTo>
                    <a:pt x="308522" y="104501"/>
                  </a:lnTo>
                  <a:lnTo>
                    <a:pt x="346570" y="80136"/>
                  </a:lnTo>
                  <a:lnTo>
                    <a:pt x="346570" y="0"/>
                  </a:lnTo>
                  <a:close/>
                </a:path>
              </a:pathLst>
            </a:custGeom>
            <a:solidFill>
              <a:srgbClr val="D29B6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5" name="object 65"/>
            <p:cNvSpPr/>
            <p:nvPr/>
          </p:nvSpPr>
          <p:spPr>
            <a:xfrm>
              <a:off x="7267003" y="3650818"/>
              <a:ext cx="574040" cy="579120"/>
            </a:xfrm>
            <a:custGeom>
              <a:avLst/>
              <a:gdLst/>
              <a:ahLst/>
              <a:cxnLst/>
              <a:rect l="l" t="t" r="r" b="b"/>
              <a:pathLst>
                <a:path w="574040" h="579120">
                  <a:moveTo>
                    <a:pt x="573951" y="254850"/>
                  </a:moveTo>
                  <a:lnTo>
                    <a:pt x="566750" y="228333"/>
                  </a:lnTo>
                  <a:lnTo>
                    <a:pt x="559320" y="197891"/>
                  </a:lnTo>
                  <a:lnTo>
                    <a:pt x="556958" y="192278"/>
                  </a:lnTo>
                  <a:lnTo>
                    <a:pt x="516559" y="43408"/>
                  </a:lnTo>
                  <a:lnTo>
                    <a:pt x="436613" y="43408"/>
                  </a:lnTo>
                  <a:lnTo>
                    <a:pt x="418858" y="32296"/>
                  </a:lnTo>
                  <a:lnTo>
                    <a:pt x="377685" y="14757"/>
                  </a:lnTo>
                  <a:lnTo>
                    <a:pt x="333527" y="3797"/>
                  </a:lnTo>
                  <a:lnTo>
                    <a:pt x="286981" y="0"/>
                  </a:lnTo>
                  <a:lnTo>
                    <a:pt x="240436" y="3797"/>
                  </a:lnTo>
                  <a:lnTo>
                    <a:pt x="196265" y="14757"/>
                  </a:lnTo>
                  <a:lnTo>
                    <a:pt x="155092" y="32296"/>
                  </a:lnTo>
                  <a:lnTo>
                    <a:pt x="137325" y="43408"/>
                  </a:lnTo>
                  <a:lnTo>
                    <a:pt x="43040" y="43408"/>
                  </a:lnTo>
                  <a:lnTo>
                    <a:pt x="0" y="254850"/>
                  </a:lnTo>
                  <a:lnTo>
                    <a:pt x="2755" y="254850"/>
                  </a:lnTo>
                  <a:lnTo>
                    <a:pt x="0" y="289344"/>
                  </a:lnTo>
                  <a:lnTo>
                    <a:pt x="3759" y="336283"/>
                  </a:lnTo>
                  <a:lnTo>
                    <a:pt x="14630" y="380809"/>
                  </a:lnTo>
                  <a:lnTo>
                    <a:pt x="32029" y="422325"/>
                  </a:lnTo>
                  <a:lnTo>
                    <a:pt x="55372" y="460235"/>
                  </a:lnTo>
                  <a:lnTo>
                    <a:pt x="84048" y="493953"/>
                  </a:lnTo>
                  <a:lnTo>
                    <a:pt x="117487" y="522871"/>
                  </a:lnTo>
                  <a:lnTo>
                    <a:pt x="155092" y="546392"/>
                  </a:lnTo>
                  <a:lnTo>
                    <a:pt x="196265" y="563943"/>
                  </a:lnTo>
                  <a:lnTo>
                    <a:pt x="240436" y="574903"/>
                  </a:lnTo>
                  <a:lnTo>
                    <a:pt x="286981" y="578688"/>
                  </a:lnTo>
                  <a:lnTo>
                    <a:pt x="333527" y="574903"/>
                  </a:lnTo>
                  <a:lnTo>
                    <a:pt x="377685" y="563943"/>
                  </a:lnTo>
                  <a:lnTo>
                    <a:pt x="418858" y="546392"/>
                  </a:lnTo>
                  <a:lnTo>
                    <a:pt x="456463" y="522871"/>
                  </a:lnTo>
                  <a:lnTo>
                    <a:pt x="489902" y="493953"/>
                  </a:lnTo>
                  <a:lnTo>
                    <a:pt x="518579" y="460235"/>
                  </a:lnTo>
                  <a:lnTo>
                    <a:pt x="541921" y="422325"/>
                  </a:lnTo>
                  <a:lnTo>
                    <a:pt x="559320" y="380809"/>
                  </a:lnTo>
                  <a:lnTo>
                    <a:pt x="570191" y="336283"/>
                  </a:lnTo>
                  <a:lnTo>
                    <a:pt x="573951" y="289344"/>
                  </a:lnTo>
                  <a:lnTo>
                    <a:pt x="571182" y="254850"/>
                  </a:lnTo>
                  <a:lnTo>
                    <a:pt x="573951" y="254850"/>
                  </a:lnTo>
                  <a:close/>
                </a:path>
              </a:pathLst>
            </a:custGeom>
            <a:solidFill>
              <a:srgbClr val="F0BF8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6" name="object 66"/>
            <p:cNvSpPr/>
            <p:nvPr/>
          </p:nvSpPr>
          <p:spPr>
            <a:xfrm>
              <a:off x="7240854" y="3503891"/>
              <a:ext cx="632460" cy="436245"/>
            </a:xfrm>
            <a:custGeom>
              <a:avLst/>
              <a:gdLst/>
              <a:ahLst/>
              <a:cxnLst/>
              <a:rect l="l" t="t" r="r" b="b"/>
              <a:pathLst>
                <a:path w="632459" h="436245">
                  <a:moveTo>
                    <a:pt x="632104" y="50076"/>
                  </a:moveTo>
                  <a:lnTo>
                    <a:pt x="628205" y="30581"/>
                  </a:lnTo>
                  <a:lnTo>
                    <a:pt x="617562" y="14668"/>
                  </a:lnTo>
                  <a:lnTo>
                    <a:pt x="601764" y="3937"/>
                  </a:lnTo>
                  <a:lnTo>
                    <a:pt x="582434" y="0"/>
                  </a:lnTo>
                  <a:lnTo>
                    <a:pt x="198882" y="0"/>
                  </a:lnTo>
                  <a:lnTo>
                    <a:pt x="153250" y="5308"/>
                  </a:lnTo>
                  <a:lnTo>
                    <a:pt x="111366" y="20421"/>
                  </a:lnTo>
                  <a:lnTo>
                    <a:pt x="74422" y="44119"/>
                  </a:lnTo>
                  <a:lnTo>
                    <a:pt x="43611" y="75209"/>
                  </a:lnTo>
                  <a:lnTo>
                    <a:pt x="20142" y="112471"/>
                  </a:lnTo>
                  <a:lnTo>
                    <a:pt x="5207" y="154724"/>
                  </a:lnTo>
                  <a:lnTo>
                    <a:pt x="0" y="200723"/>
                  </a:lnTo>
                  <a:lnTo>
                    <a:pt x="482" y="249542"/>
                  </a:lnTo>
                  <a:lnTo>
                    <a:pt x="1663" y="291007"/>
                  </a:lnTo>
                  <a:lnTo>
                    <a:pt x="5181" y="353898"/>
                  </a:lnTo>
                  <a:lnTo>
                    <a:pt x="10744" y="399376"/>
                  </a:lnTo>
                  <a:lnTo>
                    <a:pt x="27254" y="436245"/>
                  </a:lnTo>
                  <a:lnTo>
                    <a:pt x="31267" y="434797"/>
                  </a:lnTo>
                  <a:lnTo>
                    <a:pt x="36436" y="428637"/>
                  </a:lnTo>
                  <a:lnTo>
                    <a:pt x="58166" y="396176"/>
                  </a:lnTo>
                  <a:lnTo>
                    <a:pt x="73926" y="373735"/>
                  </a:lnTo>
                  <a:lnTo>
                    <a:pt x="82804" y="361670"/>
                  </a:lnTo>
                  <a:lnTo>
                    <a:pt x="87083" y="355180"/>
                  </a:lnTo>
                  <a:lnTo>
                    <a:pt x="89065" y="349440"/>
                  </a:lnTo>
                  <a:lnTo>
                    <a:pt x="89217" y="342315"/>
                  </a:lnTo>
                  <a:lnTo>
                    <a:pt x="90106" y="342887"/>
                  </a:lnTo>
                  <a:lnTo>
                    <a:pt x="90106" y="295973"/>
                  </a:lnTo>
                  <a:lnTo>
                    <a:pt x="91744" y="283438"/>
                  </a:lnTo>
                  <a:lnTo>
                    <a:pt x="121678" y="249783"/>
                  </a:lnTo>
                  <a:lnTo>
                    <a:pt x="196596" y="239179"/>
                  </a:lnTo>
                  <a:lnTo>
                    <a:pt x="249148" y="235521"/>
                  </a:lnTo>
                  <a:lnTo>
                    <a:pt x="275488" y="235851"/>
                  </a:lnTo>
                  <a:lnTo>
                    <a:pt x="324497" y="240131"/>
                  </a:lnTo>
                  <a:lnTo>
                    <a:pt x="378726" y="250571"/>
                  </a:lnTo>
                  <a:lnTo>
                    <a:pt x="503186" y="282054"/>
                  </a:lnTo>
                  <a:lnTo>
                    <a:pt x="537184" y="313829"/>
                  </a:lnTo>
                  <a:lnTo>
                    <a:pt x="539267" y="341934"/>
                  </a:lnTo>
                  <a:lnTo>
                    <a:pt x="541604" y="356120"/>
                  </a:lnTo>
                  <a:lnTo>
                    <a:pt x="561111" y="400329"/>
                  </a:lnTo>
                  <a:lnTo>
                    <a:pt x="596785" y="434022"/>
                  </a:lnTo>
                  <a:lnTo>
                    <a:pt x="611314" y="421233"/>
                  </a:lnTo>
                  <a:lnTo>
                    <a:pt x="621665" y="393420"/>
                  </a:lnTo>
                  <a:lnTo>
                    <a:pt x="628269" y="362089"/>
                  </a:lnTo>
                  <a:lnTo>
                    <a:pt x="631926" y="335711"/>
                  </a:lnTo>
                  <a:lnTo>
                    <a:pt x="632104" y="329526"/>
                  </a:lnTo>
                  <a:lnTo>
                    <a:pt x="632104" y="50076"/>
                  </a:lnTo>
                  <a:close/>
                </a:path>
              </a:pathLst>
            </a:custGeom>
            <a:solidFill>
              <a:srgbClr val="6A4B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7" name="object 67"/>
            <p:cNvSpPr/>
            <p:nvPr/>
          </p:nvSpPr>
          <p:spPr>
            <a:xfrm>
              <a:off x="6208349" y="4668971"/>
              <a:ext cx="2144395" cy="1263650"/>
            </a:xfrm>
            <a:custGeom>
              <a:avLst/>
              <a:gdLst/>
              <a:ahLst/>
              <a:cxnLst/>
              <a:rect l="l" t="t" r="r" b="b"/>
              <a:pathLst>
                <a:path w="2144395" h="1263650">
                  <a:moveTo>
                    <a:pt x="1763598" y="0"/>
                  </a:moveTo>
                  <a:lnTo>
                    <a:pt x="380212" y="0"/>
                  </a:lnTo>
                  <a:lnTo>
                    <a:pt x="328802" y="2814"/>
                  </a:lnTo>
                  <a:lnTo>
                    <a:pt x="279438" y="11011"/>
                  </a:lnTo>
                  <a:lnTo>
                    <a:pt x="232582" y="24215"/>
                  </a:lnTo>
                  <a:lnTo>
                    <a:pt x="188697" y="42054"/>
                  </a:lnTo>
                  <a:lnTo>
                    <a:pt x="148244" y="64156"/>
                  </a:lnTo>
                  <a:lnTo>
                    <a:pt x="111686" y="90147"/>
                  </a:lnTo>
                  <a:lnTo>
                    <a:pt x="79485" y="119655"/>
                  </a:lnTo>
                  <a:lnTo>
                    <a:pt x="52102" y="152305"/>
                  </a:lnTo>
                  <a:lnTo>
                    <a:pt x="30000" y="187727"/>
                  </a:lnTo>
                  <a:lnTo>
                    <a:pt x="13641" y="225545"/>
                  </a:lnTo>
                  <a:lnTo>
                    <a:pt x="3487" y="265388"/>
                  </a:lnTo>
                  <a:lnTo>
                    <a:pt x="0" y="306882"/>
                  </a:lnTo>
                  <a:lnTo>
                    <a:pt x="0" y="956703"/>
                  </a:lnTo>
                  <a:lnTo>
                    <a:pt x="3487" y="998198"/>
                  </a:lnTo>
                  <a:lnTo>
                    <a:pt x="13641" y="1038040"/>
                  </a:lnTo>
                  <a:lnTo>
                    <a:pt x="30000" y="1075859"/>
                  </a:lnTo>
                  <a:lnTo>
                    <a:pt x="52102" y="1111280"/>
                  </a:lnTo>
                  <a:lnTo>
                    <a:pt x="79485" y="1143931"/>
                  </a:lnTo>
                  <a:lnTo>
                    <a:pt x="111686" y="1173438"/>
                  </a:lnTo>
                  <a:lnTo>
                    <a:pt x="148244" y="1199429"/>
                  </a:lnTo>
                  <a:lnTo>
                    <a:pt x="188697" y="1221531"/>
                  </a:lnTo>
                  <a:lnTo>
                    <a:pt x="232582" y="1239371"/>
                  </a:lnTo>
                  <a:lnTo>
                    <a:pt x="279438" y="1252575"/>
                  </a:lnTo>
                  <a:lnTo>
                    <a:pt x="328802" y="1260771"/>
                  </a:lnTo>
                  <a:lnTo>
                    <a:pt x="380212" y="1263586"/>
                  </a:lnTo>
                  <a:lnTo>
                    <a:pt x="1763598" y="1263586"/>
                  </a:lnTo>
                  <a:lnTo>
                    <a:pt x="1815008" y="1260771"/>
                  </a:lnTo>
                  <a:lnTo>
                    <a:pt x="1864372" y="1252575"/>
                  </a:lnTo>
                  <a:lnTo>
                    <a:pt x="1911228" y="1239371"/>
                  </a:lnTo>
                  <a:lnTo>
                    <a:pt x="1955113" y="1221531"/>
                  </a:lnTo>
                  <a:lnTo>
                    <a:pt x="1995565" y="1199429"/>
                  </a:lnTo>
                  <a:lnTo>
                    <a:pt x="2032123" y="1173438"/>
                  </a:lnTo>
                  <a:lnTo>
                    <a:pt x="2064325" y="1143931"/>
                  </a:lnTo>
                  <a:lnTo>
                    <a:pt x="2091707" y="1111280"/>
                  </a:lnTo>
                  <a:lnTo>
                    <a:pt x="2113809" y="1075859"/>
                  </a:lnTo>
                  <a:lnTo>
                    <a:pt x="2130169" y="1038040"/>
                  </a:lnTo>
                  <a:lnTo>
                    <a:pt x="2140323" y="998198"/>
                  </a:lnTo>
                  <a:lnTo>
                    <a:pt x="2143810" y="956703"/>
                  </a:lnTo>
                  <a:lnTo>
                    <a:pt x="2143810" y="306882"/>
                  </a:lnTo>
                  <a:lnTo>
                    <a:pt x="2140323" y="265388"/>
                  </a:lnTo>
                  <a:lnTo>
                    <a:pt x="2130169" y="225545"/>
                  </a:lnTo>
                  <a:lnTo>
                    <a:pt x="2113809" y="187727"/>
                  </a:lnTo>
                  <a:lnTo>
                    <a:pt x="2091707" y="152305"/>
                  </a:lnTo>
                  <a:lnTo>
                    <a:pt x="2064325" y="119655"/>
                  </a:lnTo>
                  <a:lnTo>
                    <a:pt x="2032123" y="90147"/>
                  </a:lnTo>
                  <a:lnTo>
                    <a:pt x="1995565" y="64156"/>
                  </a:lnTo>
                  <a:lnTo>
                    <a:pt x="1955113" y="42054"/>
                  </a:lnTo>
                  <a:lnTo>
                    <a:pt x="1911228" y="24215"/>
                  </a:lnTo>
                  <a:lnTo>
                    <a:pt x="1864372" y="11011"/>
                  </a:lnTo>
                  <a:lnTo>
                    <a:pt x="1815008" y="2814"/>
                  </a:lnTo>
                  <a:lnTo>
                    <a:pt x="17635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8" name="object 68"/>
            <p:cNvSpPr/>
            <p:nvPr/>
          </p:nvSpPr>
          <p:spPr>
            <a:xfrm>
              <a:off x="6208349" y="4668971"/>
              <a:ext cx="2144395" cy="1263650"/>
            </a:xfrm>
            <a:custGeom>
              <a:avLst/>
              <a:gdLst/>
              <a:ahLst/>
              <a:cxnLst/>
              <a:rect l="l" t="t" r="r" b="b"/>
              <a:pathLst>
                <a:path w="2144395" h="1263650">
                  <a:moveTo>
                    <a:pt x="1763598" y="1263586"/>
                  </a:moveTo>
                  <a:lnTo>
                    <a:pt x="380212" y="1263586"/>
                  </a:lnTo>
                  <a:lnTo>
                    <a:pt x="328802" y="1260771"/>
                  </a:lnTo>
                  <a:lnTo>
                    <a:pt x="279438" y="1252575"/>
                  </a:lnTo>
                  <a:lnTo>
                    <a:pt x="232582" y="1239371"/>
                  </a:lnTo>
                  <a:lnTo>
                    <a:pt x="188697" y="1221531"/>
                  </a:lnTo>
                  <a:lnTo>
                    <a:pt x="148244" y="1199429"/>
                  </a:lnTo>
                  <a:lnTo>
                    <a:pt x="111686" y="1173438"/>
                  </a:lnTo>
                  <a:lnTo>
                    <a:pt x="79485" y="1143931"/>
                  </a:lnTo>
                  <a:lnTo>
                    <a:pt x="52102" y="1111280"/>
                  </a:lnTo>
                  <a:lnTo>
                    <a:pt x="30000" y="1075859"/>
                  </a:lnTo>
                  <a:lnTo>
                    <a:pt x="13641" y="1038040"/>
                  </a:lnTo>
                  <a:lnTo>
                    <a:pt x="3487" y="998198"/>
                  </a:lnTo>
                  <a:lnTo>
                    <a:pt x="0" y="956703"/>
                  </a:lnTo>
                  <a:lnTo>
                    <a:pt x="0" y="306882"/>
                  </a:lnTo>
                  <a:lnTo>
                    <a:pt x="3487" y="265388"/>
                  </a:lnTo>
                  <a:lnTo>
                    <a:pt x="13641" y="225545"/>
                  </a:lnTo>
                  <a:lnTo>
                    <a:pt x="30000" y="187727"/>
                  </a:lnTo>
                  <a:lnTo>
                    <a:pt x="52102" y="152305"/>
                  </a:lnTo>
                  <a:lnTo>
                    <a:pt x="79485" y="119655"/>
                  </a:lnTo>
                  <a:lnTo>
                    <a:pt x="111686" y="90147"/>
                  </a:lnTo>
                  <a:lnTo>
                    <a:pt x="148244" y="64156"/>
                  </a:lnTo>
                  <a:lnTo>
                    <a:pt x="188697" y="42054"/>
                  </a:lnTo>
                  <a:lnTo>
                    <a:pt x="232582" y="24215"/>
                  </a:lnTo>
                  <a:lnTo>
                    <a:pt x="279438" y="11011"/>
                  </a:lnTo>
                  <a:lnTo>
                    <a:pt x="328802" y="2814"/>
                  </a:lnTo>
                  <a:lnTo>
                    <a:pt x="380212" y="0"/>
                  </a:lnTo>
                  <a:lnTo>
                    <a:pt x="1763598" y="0"/>
                  </a:lnTo>
                  <a:lnTo>
                    <a:pt x="1815008" y="2814"/>
                  </a:lnTo>
                  <a:lnTo>
                    <a:pt x="1864372" y="11011"/>
                  </a:lnTo>
                  <a:lnTo>
                    <a:pt x="1911228" y="24215"/>
                  </a:lnTo>
                  <a:lnTo>
                    <a:pt x="1955113" y="42054"/>
                  </a:lnTo>
                  <a:lnTo>
                    <a:pt x="1995565" y="64156"/>
                  </a:lnTo>
                  <a:lnTo>
                    <a:pt x="2032123" y="90147"/>
                  </a:lnTo>
                  <a:lnTo>
                    <a:pt x="2064325" y="119655"/>
                  </a:lnTo>
                  <a:lnTo>
                    <a:pt x="2091707" y="152305"/>
                  </a:lnTo>
                  <a:lnTo>
                    <a:pt x="2113809" y="187727"/>
                  </a:lnTo>
                  <a:lnTo>
                    <a:pt x="2130169" y="225545"/>
                  </a:lnTo>
                  <a:lnTo>
                    <a:pt x="2140323" y="265388"/>
                  </a:lnTo>
                  <a:lnTo>
                    <a:pt x="2143810" y="306882"/>
                  </a:lnTo>
                  <a:lnTo>
                    <a:pt x="2143810" y="956703"/>
                  </a:lnTo>
                  <a:lnTo>
                    <a:pt x="2140323" y="998198"/>
                  </a:lnTo>
                  <a:lnTo>
                    <a:pt x="2130169" y="1038040"/>
                  </a:lnTo>
                  <a:lnTo>
                    <a:pt x="2113809" y="1075859"/>
                  </a:lnTo>
                  <a:lnTo>
                    <a:pt x="2091707" y="1111280"/>
                  </a:lnTo>
                  <a:lnTo>
                    <a:pt x="2064325" y="1143931"/>
                  </a:lnTo>
                  <a:lnTo>
                    <a:pt x="2032123" y="1173438"/>
                  </a:lnTo>
                  <a:lnTo>
                    <a:pt x="1995565" y="1199429"/>
                  </a:lnTo>
                  <a:lnTo>
                    <a:pt x="1955113" y="1221531"/>
                  </a:lnTo>
                  <a:lnTo>
                    <a:pt x="1911228" y="1239371"/>
                  </a:lnTo>
                  <a:lnTo>
                    <a:pt x="1864372" y="1252575"/>
                  </a:lnTo>
                  <a:lnTo>
                    <a:pt x="1815008" y="1260771"/>
                  </a:lnTo>
                  <a:lnTo>
                    <a:pt x="1763598" y="1263586"/>
                  </a:lnTo>
                  <a:close/>
                </a:path>
              </a:pathLst>
            </a:custGeom>
            <a:ln w="25399">
              <a:solidFill>
                <a:srgbClr val="9D177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9" name="object 69"/>
            <p:cNvSpPr/>
            <p:nvPr/>
          </p:nvSpPr>
          <p:spPr>
            <a:xfrm>
              <a:off x="6776855" y="4381365"/>
              <a:ext cx="1007110" cy="697230"/>
            </a:xfrm>
            <a:custGeom>
              <a:avLst/>
              <a:gdLst/>
              <a:ahLst/>
              <a:cxnLst/>
              <a:rect l="l" t="t" r="r" b="b"/>
              <a:pathLst>
                <a:path w="1007109" h="697229">
                  <a:moveTo>
                    <a:pt x="503402" y="0"/>
                  </a:moveTo>
                  <a:lnTo>
                    <a:pt x="448552" y="2045"/>
                  </a:lnTo>
                  <a:lnTo>
                    <a:pt x="395412" y="8039"/>
                  </a:lnTo>
                  <a:lnTo>
                    <a:pt x="344290" y="17769"/>
                  </a:lnTo>
                  <a:lnTo>
                    <a:pt x="295493" y="31023"/>
                  </a:lnTo>
                  <a:lnTo>
                    <a:pt x="249328" y="47588"/>
                  </a:lnTo>
                  <a:lnTo>
                    <a:pt x="206102" y="67251"/>
                  </a:lnTo>
                  <a:lnTo>
                    <a:pt x="166122" y="89800"/>
                  </a:lnTo>
                  <a:lnTo>
                    <a:pt x="129695" y="115022"/>
                  </a:lnTo>
                  <a:lnTo>
                    <a:pt x="97129" y="142704"/>
                  </a:lnTo>
                  <a:lnTo>
                    <a:pt x="68730" y="172633"/>
                  </a:lnTo>
                  <a:lnTo>
                    <a:pt x="44806" y="204597"/>
                  </a:lnTo>
                  <a:lnTo>
                    <a:pt x="25664" y="238384"/>
                  </a:lnTo>
                  <a:lnTo>
                    <a:pt x="2953" y="310573"/>
                  </a:lnTo>
                  <a:lnTo>
                    <a:pt x="0" y="348551"/>
                  </a:lnTo>
                  <a:lnTo>
                    <a:pt x="2953" y="386529"/>
                  </a:lnTo>
                  <a:lnTo>
                    <a:pt x="25664" y="458718"/>
                  </a:lnTo>
                  <a:lnTo>
                    <a:pt x="44806" y="492505"/>
                  </a:lnTo>
                  <a:lnTo>
                    <a:pt x="68730" y="524469"/>
                  </a:lnTo>
                  <a:lnTo>
                    <a:pt x="97129" y="554398"/>
                  </a:lnTo>
                  <a:lnTo>
                    <a:pt x="129695" y="582080"/>
                  </a:lnTo>
                  <a:lnTo>
                    <a:pt x="166122" y="607302"/>
                  </a:lnTo>
                  <a:lnTo>
                    <a:pt x="206102" y="629851"/>
                  </a:lnTo>
                  <a:lnTo>
                    <a:pt x="249328" y="649514"/>
                  </a:lnTo>
                  <a:lnTo>
                    <a:pt x="295493" y="666079"/>
                  </a:lnTo>
                  <a:lnTo>
                    <a:pt x="344290" y="679333"/>
                  </a:lnTo>
                  <a:lnTo>
                    <a:pt x="395412" y="689063"/>
                  </a:lnTo>
                  <a:lnTo>
                    <a:pt x="448552" y="695057"/>
                  </a:lnTo>
                  <a:lnTo>
                    <a:pt x="503402" y="697102"/>
                  </a:lnTo>
                  <a:lnTo>
                    <a:pt x="558252" y="695057"/>
                  </a:lnTo>
                  <a:lnTo>
                    <a:pt x="611391" y="689063"/>
                  </a:lnTo>
                  <a:lnTo>
                    <a:pt x="662513" y="679333"/>
                  </a:lnTo>
                  <a:lnTo>
                    <a:pt x="711309" y="666079"/>
                  </a:lnTo>
                  <a:lnTo>
                    <a:pt x="757473" y="649514"/>
                  </a:lnTo>
                  <a:lnTo>
                    <a:pt x="800698" y="629851"/>
                  </a:lnTo>
                  <a:lnTo>
                    <a:pt x="840677" y="607302"/>
                  </a:lnTo>
                  <a:lnTo>
                    <a:pt x="877102" y="582080"/>
                  </a:lnTo>
                  <a:lnTo>
                    <a:pt x="909667" y="554398"/>
                  </a:lnTo>
                  <a:lnTo>
                    <a:pt x="938065" y="524469"/>
                  </a:lnTo>
                  <a:lnTo>
                    <a:pt x="961988" y="492505"/>
                  </a:lnTo>
                  <a:lnTo>
                    <a:pt x="981129" y="458718"/>
                  </a:lnTo>
                  <a:lnTo>
                    <a:pt x="1003838" y="386529"/>
                  </a:lnTo>
                  <a:lnTo>
                    <a:pt x="1006792" y="348551"/>
                  </a:lnTo>
                  <a:lnTo>
                    <a:pt x="1003838" y="310573"/>
                  </a:lnTo>
                  <a:lnTo>
                    <a:pt x="981129" y="238384"/>
                  </a:lnTo>
                  <a:lnTo>
                    <a:pt x="961988" y="204597"/>
                  </a:lnTo>
                  <a:lnTo>
                    <a:pt x="938065" y="172633"/>
                  </a:lnTo>
                  <a:lnTo>
                    <a:pt x="909667" y="142704"/>
                  </a:lnTo>
                  <a:lnTo>
                    <a:pt x="877102" y="115022"/>
                  </a:lnTo>
                  <a:lnTo>
                    <a:pt x="840677" y="89800"/>
                  </a:lnTo>
                  <a:lnTo>
                    <a:pt x="800698" y="67251"/>
                  </a:lnTo>
                  <a:lnTo>
                    <a:pt x="757473" y="47588"/>
                  </a:lnTo>
                  <a:lnTo>
                    <a:pt x="711309" y="31023"/>
                  </a:lnTo>
                  <a:lnTo>
                    <a:pt x="662513" y="17769"/>
                  </a:lnTo>
                  <a:lnTo>
                    <a:pt x="611391" y="8039"/>
                  </a:lnTo>
                  <a:lnTo>
                    <a:pt x="558252" y="2045"/>
                  </a:lnTo>
                  <a:lnTo>
                    <a:pt x="5034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7306984" y="4583089"/>
            <a:ext cx="95779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spc="-125" dirty="0">
                <a:solidFill>
                  <a:srgbClr val="9D1773"/>
                </a:solidFill>
                <a:latin typeface="Brandon Grotesque Bold"/>
                <a:cs typeface="Brandon Grotesque Bold"/>
              </a:rPr>
              <a:t>1</a:t>
            </a:r>
            <a:r>
              <a:rPr lang="it-IT" sz="4500" b="1" spc="-125" dirty="0">
                <a:solidFill>
                  <a:srgbClr val="9D1773"/>
                </a:solidFill>
                <a:latin typeface="Brandon Grotesque Bold"/>
                <a:cs typeface="Brandon Grotesque Bold"/>
              </a:rPr>
              <a:t>90</a:t>
            </a:r>
            <a:endParaRPr sz="4500" dirty="0">
              <a:latin typeface="Brandon Grotesque Bold"/>
              <a:cs typeface="Brandon Grotesque Bold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6744640" y="5268852"/>
            <a:ext cx="2109033" cy="62966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b="1" spc="-45" dirty="0">
                <a:solidFill>
                  <a:srgbClr val="9D1773"/>
                </a:solidFill>
                <a:latin typeface="Brandon Grotesque Bold"/>
                <a:cs typeface="Brandon Grotesque Bold"/>
              </a:rPr>
              <a:t>P</a:t>
            </a:r>
            <a:r>
              <a:rPr b="1" spc="-60" dirty="0">
                <a:solidFill>
                  <a:srgbClr val="9D1773"/>
                </a:solidFill>
                <a:latin typeface="Brandon Grotesque Bold"/>
                <a:cs typeface="Brandon Grotesque Bold"/>
              </a:rPr>
              <a:t>h</a:t>
            </a:r>
            <a:r>
              <a:rPr b="1" spc="-45" dirty="0">
                <a:solidFill>
                  <a:srgbClr val="9D1773"/>
                </a:solidFill>
                <a:latin typeface="Brandon Grotesque Bold"/>
                <a:cs typeface="Brandon Grotesque Bold"/>
              </a:rPr>
              <a:t>Ds</a:t>
            </a:r>
          </a:p>
          <a:p>
            <a:pPr marL="12700" algn="ctr">
              <a:spcBef>
                <a:spcPts val="100"/>
              </a:spcBef>
            </a:pPr>
            <a:endParaRPr lang="it-IT" sz="800" b="1" spc="-45" dirty="0">
              <a:solidFill>
                <a:srgbClr val="9D1773"/>
              </a:solidFill>
              <a:latin typeface="Brandon Grotesque Bold"/>
              <a:cs typeface="Brandon Grotesque Bold"/>
            </a:endParaRPr>
          </a:p>
          <a:p>
            <a:pPr marL="12700" algn="ctr">
              <a:lnSpc>
                <a:spcPts val="1400"/>
              </a:lnSpc>
            </a:pPr>
            <a:r>
              <a:rPr lang="it-IT" b="1" i="1" spc="-1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  <a:cs typeface="Brandon Grotesque Bold"/>
              </a:rPr>
              <a:t>February</a:t>
            </a:r>
            <a:r>
              <a:rPr lang="it-IT" b="1" i="1" spc="-15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  <a:cs typeface="Brandon Grotesque Bold"/>
              </a:rPr>
              <a:t> 2025</a:t>
            </a:r>
            <a:endParaRPr lang="en-US" b="1" i="1" spc="-15" dirty="0">
              <a:solidFill>
                <a:schemeClr val="tx1">
                  <a:lumMod val="50000"/>
                  <a:lumOff val="50000"/>
                </a:schemeClr>
              </a:solidFill>
              <a:latin typeface="Brandon Grotesque Bold" panose="020B0803020203060202" pitchFamily="34" charset="0"/>
              <a:cs typeface="Brandon Grotesque Bold"/>
            </a:endParaRPr>
          </a:p>
        </p:txBody>
      </p:sp>
      <p:grpSp>
        <p:nvGrpSpPr>
          <p:cNvPr id="72" name="object 72"/>
          <p:cNvGrpSpPr/>
          <p:nvPr/>
        </p:nvGrpSpPr>
        <p:grpSpPr>
          <a:xfrm>
            <a:off x="9031605" y="3657600"/>
            <a:ext cx="2169795" cy="2445385"/>
            <a:chOff x="8548472" y="3500277"/>
            <a:chExt cx="2169795" cy="2445385"/>
          </a:xfrm>
        </p:grpSpPr>
        <p:sp>
          <p:nvSpPr>
            <p:cNvPr id="73" name="object 73"/>
            <p:cNvSpPr/>
            <p:nvPr/>
          </p:nvSpPr>
          <p:spPr>
            <a:xfrm>
              <a:off x="9739363" y="4130205"/>
              <a:ext cx="367030" cy="319405"/>
            </a:xfrm>
            <a:custGeom>
              <a:avLst/>
              <a:gdLst/>
              <a:ahLst/>
              <a:cxnLst/>
              <a:rect l="l" t="t" r="r" b="b"/>
              <a:pathLst>
                <a:path w="367029" h="319404">
                  <a:moveTo>
                    <a:pt x="366712" y="0"/>
                  </a:moveTo>
                  <a:lnTo>
                    <a:pt x="0" y="0"/>
                  </a:lnTo>
                  <a:lnTo>
                    <a:pt x="0" y="318998"/>
                  </a:lnTo>
                  <a:lnTo>
                    <a:pt x="366712" y="318998"/>
                  </a:lnTo>
                  <a:lnTo>
                    <a:pt x="366712" y="0"/>
                  </a:lnTo>
                  <a:close/>
                </a:path>
              </a:pathLst>
            </a:custGeom>
            <a:solidFill>
              <a:srgbClr val="E5AE7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4" name="object 74"/>
            <p:cNvSpPr/>
            <p:nvPr/>
          </p:nvSpPr>
          <p:spPr>
            <a:xfrm>
              <a:off x="8839782" y="3588518"/>
              <a:ext cx="687705" cy="725805"/>
            </a:xfrm>
            <a:custGeom>
              <a:avLst/>
              <a:gdLst/>
              <a:ahLst/>
              <a:cxnLst/>
              <a:rect l="l" t="t" r="r" b="b"/>
              <a:pathLst>
                <a:path w="687704" h="725804">
                  <a:moveTo>
                    <a:pt x="343688" y="0"/>
                  </a:moveTo>
                  <a:lnTo>
                    <a:pt x="294074" y="4274"/>
                  </a:lnTo>
                  <a:lnTo>
                    <a:pt x="247379" y="16596"/>
                  </a:lnTo>
                  <a:lnTo>
                    <a:pt x="204380" y="36218"/>
                  </a:lnTo>
                  <a:lnTo>
                    <a:pt x="165858" y="62389"/>
                  </a:lnTo>
                  <a:lnTo>
                    <a:pt x="132592" y="94361"/>
                  </a:lnTo>
                  <a:lnTo>
                    <a:pt x="105362" y="131383"/>
                  </a:lnTo>
                  <a:lnTo>
                    <a:pt x="84947" y="172708"/>
                  </a:lnTo>
                  <a:lnTo>
                    <a:pt x="72126" y="217585"/>
                  </a:lnTo>
                  <a:lnTo>
                    <a:pt x="67679" y="265264"/>
                  </a:lnTo>
                  <a:lnTo>
                    <a:pt x="57783" y="389770"/>
                  </a:lnTo>
                  <a:lnTo>
                    <a:pt x="47661" y="468734"/>
                  </a:lnTo>
                  <a:lnTo>
                    <a:pt x="31171" y="535873"/>
                  </a:lnTo>
                  <a:lnTo>
                    <a:pt x="2172" y="624903"/>
                  </a:lnTo>
                  <a:lnTo>
                    <a:pt x="0" y="641522"/>
                  </a:lnTo>
                  <a:lnTo>
                    <a:pt x="27814" y="679577"/>
                  </a:lnTo>
                  <a:lnTo>
                    <a:pt x="99485" y="702523"/>
                  </a:lnTo>
                  <a:lnTo>
                    <a:pt x="148284" y="713097"/>
                  </a:lnTo>
                  <a:lnTo>
                    <a:pt x="205410" y="721214"/>
                  </a:lnTo>
                  <a:lnTo>
                    <a:pt x="270623" y="725482"/>
                  </a:lnTo>
                  <a:lnTo>
                    <a:pt x="343688" y="724509"/>
                  </a:lnTo>
                  <a:lnTo>
                    <a:pt x="416753" y="725482"/>
                  </a:lnTo>
                  <a:lnTo>
                    <a:pt x="481967" y="721214"/>
                  </a:lnTo>
                  <a:lnTo>
                    <a:pt x="539092" y="713097"/>
                  </a:lnTo>
                  <a:lnTo>
                    <a:pt x="587891" y="702523"/>
                  </a:lnTo>
                  <a:lnTo>
                    <a:pt x="628127" y="690886"/>
                  </a:lnTo>
                  <a:lnTo>
                    <a:pt x="673792" y="670487"/>
                  </a:lnTo>
                  <a:lnTo>
                    <a:pt x="687377" y="641522"/>
                  </a:lnTo>
                  <a:lnTo>
                    <a:pt x="685204" y="624903"/>
                  </a:lnTo>
                  <a:lnTo>
                    <a:pt x="653987" y="506152"/>
                  </a:lnTo>
                  <a:lnTo>
                    <a:pt x="633801" y="389477"/>
                  </a:lnTo>
                  <a:lnTo>
                    <a:pt x="622939" y="300605"/>
                  </a:lnTo>
                  <a:lnTo>
                    <a:pt x="615250" y="217585"/>
                  </a:lnTo>
                  <a:lnTo>
                    <a:pt x="602430" y="172708"/>
                  </a:lnTo>
                  <a:lnTo>
                    <a:pt x="582014" y="131383"/>
                  </a:lnTo>
                  <a:lnTo>
                    <a:pt x="554784" y="94361"/>
                  </a:lnTo>
                  <a:lnTo>
                    <a:pt x="521518" y="62389"/>
                  </a:lnTo>
                  <a:lnTo>
                    <a:pt x="482996" y="36218"/>
                  </a:lnTo>
                  <a:lnTo>
                    <a:pt x="439998" y="16596"/>
                  </a:lnTo>
                  <a:lnTo>
                    <a:pt x="393302" y="4274"/>
                  </a:lnTo>
                  <a:lnTo>
                    <a:pt x="343688" y="0"/>
                  </a:lnTo>
                  <a:close/>
                </a:path>
              </a:pathLst>
            </a:custGeom>
            <a:solidFill>
              <a:srgbClr val="6A4B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5" name="object 75"/>
            <p:cNvSpPr/>
            <p:nvPr/>
          </p:nvSpPr>
          <p:spPr>
            <a:xfrm>
              <a:off x="8949929" y="4153735"/>
              <a:ext cx="467359" cy="357505"/>
            </a:xfrm>
            <a:custGeom>
              <a:avLst/>
              <a:gdLst/>
              <a:ahLst/>
              <a:cxnLst/>
              <a:rect l="l" t="t" r="r" b="b"/>
              <a:pathLst>
                <a:path w="467359" h="357504">
                  <a:moveTo>
                    <a:pt x="327571" y="0"/>
                  </a:moveTo>
                  <a:lnTo>
                    <a:pt x="139522" y="0"/>
                  </a:lnTo>
                  <a:lnTo>
                    <a:pt x="139522" y="102069"/>
                  </a:lnTo>
                  <a:lnTo>
                    <a:pt x="137190" y="118135"/>
                  </a:lnTo>
                  <a:lnTo>
                    <a:pt x="130544" y="132638"/>
                  </a:lnTo>
                  <a:lnTo>
                    <a:pt x="120110" y="144760"/>
                  </a:lnTo>
                  <a:lnTo>
                    <a:pt x="106413" y="153682"/>
                  </a:lnTo>
                  <a:lnTo>
                    <a:pt x="30327" y="189102"/>
                  </a:lnTo>
                  <a:lnTo>
                    <a:pt x="0" y="234124"/>
                  </a:lnTo>
                  <a:lnTo>
                    <a:pt x="57632" y="357187"/>
                  </a:lnTo>
                  <a:lnTo>
                    <a:pt x="409460" y="357187"/>
                  </a:lnTo>
                  <a:lnTo>
                    <a:pt x="467080" y="234124"/>
                  </a:lnTo>
                  <a:lnTo>
                    <a:pt x="436752" y="189102"/>
                  </a:lnTo>
                  <a:lnTo>
                    <a:pt x="360667" y="153682"/>
                  </a:lnTo>
                  <a:lnTo>
                    <a:pt x="346971" y="144760"/>
                  </a:lnTo>
                  <a:lnTo>
                    <a:pt x="336542" y="132638"/>
                  </a:lnTo>
                  <a:lnTo>
                    <a:pt x="329900" y="118135"/>
                  </a:lnTo>
                  <a:lnTo>
                    <a:pt x="327571" y="102069"/>
                  </a:lnTo>
                  <a:lnTo>
                    <a:pt x="327571" y="0"/>
                  </a:lnTo>
                  <a:close/>
                </a:path>
              </a:pathLst>
            </a:custGeom>
            <a:solidFill>
              <a:srgbClr val="E5AE7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6" name="object 76"/>
            <p:cNvSpPr/>
            <p:nvPr/>
          </p:nvSpPr>
          <p:spPr>
            <a:xfrm>
              <a:off x="8828408" y="4342838"/>
              <a:ext cx="710565" cy="408305"/>
            </a:xfrm>
            <a:custGeom>
              <a:avLst/>
              <a:gdLst/>
              <a:ahLst/>
              <a:cxnLst/>
              <a:rect l="l" t="t" r="r" b="b"/>
              <a:pathLst>
                <a:path w="710565" h="408304">
                  <a:moveTo>
                    <a:pt x="558279" y="0"/>
                  </a:moveTo>
                  <a:lnTo>
                    <a:pt x="524393" y="62467"/>
                  </a:lnTo>
                  <a:lnTo>
                    <a:pt x="491929" y="94545"/>
                  </a:lnTo>
                  <a:lnTo>
                    <a:pt x="441837" y="106363"/>
                  </a:lnTo>
                  <a:lnTo>
                    <a:pt x="355066" y="108051"/>
                  </a:lnTo>
                  <a:lnTo>
                    <a:pt x="260617" y="91168"/>
                  </a:lnTo>
                  <a:lnTo>
                    <a:pt x="197729" y="54025"/>
                  </a:lnTo>
                  <a:lnTo>
                    <a:pt x="162706" y="16883"/>
                  </a:lnTo>
                  <a:lnTo>
                    <a:pt x="151853" y="0"/>
                  </a:lnTo>
                  <a:lnTo>
                    <a:pt x="72555" y="42316"/>
                  </a:lnTo>
                  <a:lnTo>
                    <a:pt x="42364" y="64109"/>
                  </a:lnTo>
                  <a:lnTo>
                    <a:pt x="19518" y="92568"/>
                  </a:lnTo>
                  <a:lnTo>
                    <a:pt x="5052" y="125978"/>
                  </a:lnTo>
                  <a:lnTo>
                    <a:pt x="0" y="162623"/>
                  </a:lnTo>
                  <a:lnTo>
                    <a:pt x="0" y="361581"/>
                  </a:lnTo>
                  <a:lnTo>
                    <a:pt x="3702" y="379733"/>
                  </a:lnTo>
                  <a:lnTo>
                    <a:pt x="13800" y="394557"/>
                  </a:lnTo>
                  <a:lnTo>
                    <a:pt x="28776" y="404551"/>
                  </a:lnTo>
                  <a:lnTo>
                    <a:pt x="47117" y="408216"/>
                  </a:lnTo>
                  <a:lnTo>
                    <a:pt x="663016" y="408216"/>
                  </a:lnTo>
                  <a:lnTo>
                    <a:pt x="681349" y="404551"/>
                  </a:lnTo>
                  <a:lnTo>
                    <a:pt x="696321" y="394557"/>
                  </a:lnTo>
                  <a:lnTo>
                    <a:pt x="706418" y="379733"/>
                  </a:lnTo>
                  <a:lnTo>
                    <a:pt x="710120" y="361581"/>
                  </a:lnTo>
                  <a:lnTo>
                    <a:pt x="710120" y="162623"/>
                  </a:lnTo>
                  <a:lnTo>
                    <a:pt x="705068" y="125978"/>
                  </a:lnTo>
                  <a:lnTo>
                    <a:pt x="690602" y="92568"/>
                  </a:lnTo>
                  <a:lnTo>
                    <a:pt x="667756" y="64109"/>
                  </a:lnTo>
                  <a:lnTo>
                    <a:pt x="637565" y="42316"/>
                  </a:lnTo>
                  <a:lnTo>
                    <a:pt x="558279" y="0"/>
                  </a:lnTo>
                  <a:close/>
                </a:path>
              </a:pathLst>
            </a:custGeom>
            <a:solidFill>
              <a:srgbClr val="367D7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7" name="object 7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081270" y="4161242"/>
              <a:ext cx="204406" cy="153085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8936288" y="3748530"/>
              <a:ext cx="494665" cy="489584"/>
            </a:xfrm>
            <a:custGeom>
              <a:avLst/>
              <a:gdLst/>
              <a:ahLst/>
              <a:cxnLst/>
              <a:rect l="l" t="t" r="r" b="b"/>
              <a:pathLst>
                <a:path w="494665" h="489585">
                  <a:moveTo>
                    <a:pt x="247180" y="0"/>
                  </a:moveTo>
                  <a:lnTo>
                    <a:pt x="197365" y="4970"/>
                  </a:lnTo>
                  <a:lnTo>
                    <a:pt x="150967" y="19224"/>
                  </a:lnTo>
                  <a:lnTo>
                    <a:pt x="108980" y="41778"/>
                  </a:lnTo>
                  <a:lnTo>
                    <a:pt x="72397" y="71650"/>
                  </a:lnTo>
                  <a:lnTo>
                    <a:pt x="42214" y="107854"/>
                  </a:lnTo>
                  <a:lnTo>
                    <a:pt x="19424" y="149407"/>
                  </a:lnTo>
                  <a:lnTo>
                    <a:pt x="5021" y="195326"/>
                  </a:lnTo>
                  <a:lnTo>
                    <a:pt x="0" y="244627"/>
                  </a:lnTo>
                  <a:lnTo>
                    <a:pt x="5021" y="293927"/>
                  </a:lnTo>
                  <a:lnTo>
                    <a:pt x="19424" y="339846"/>
                  </a:lnTo>
                  <a:lnTo>
                    <a:pt x="42214" y="381400"/>
                  </a:lnTo>
                  <a:lnTo>
                    <a:pt x="72397" y="417604"/>
                  </a:lnTo>
                  <a:lnTo>
                    <a:pt x="108980" y="447475"/>
                  </a:lnTo>
                  <a:lnTo>
                    <a:pt x="150967" y="470030"/>
                  </a:lnTo>
                  <a:lnTo>
                    <a:pt x="197365" y="484284"/>
                  </a:lnTo>
                  <a:lnTo>
                    <a:pt x="247180" y="489254"/>
                  </a:lnTo>
                  <a:lnTo>
                    <a:pt x="296999" y="484284"/>
                  </a:lnTo>
                  <a:lnTo>
                    <a:pt x="343400" y="470030"/>
                  </a:lnTo>
                  <a:lnTo>
                    <a:pt x="385389" y="447475"/>
                  </a:lnTo>
                  <a:lnTo>
                    <a:pt x="421973" y="417604"/>
                  </a:lnTo>
                  <a:lnTo>
                    <a:pt x="452157" y="381400"/>
                  </a:lnTo>
                  <a:lnTo>
                    <a:pt x="474947" y="339846"/>
                  </a:lnTo>
                  <a:lnTo>
                    <a:pt x="489350" y="293927"/>
                  </a:lnTo>
                  <a:lnTo>
                    <a:pt x="494372" y="244627"/>
                  </a:lnTo>
                  <a:lnTo>
                    <a:pt x="489350" y="195326"/>
                  </a:lnTo>
                  <a:lnTo>
                    <a:pt x="474947" y="149407"/>
                  </a:lnTo>
                  <a:lnTo>
                    <a:pt x="452157" y="107854"/>
                  </a:lnTo>
                  <a:lnTo>
                    <a:pt x="421973" y="71650"/>
                  </a:lnTo>
                  <a:lnTo>
                    <a:pt x="385389" y="41778"/>
                  </a:lnTo>
                  <a:lnTo>
                    <a:pt x="343400" y="19224"/>
                  </a:lnTo>
                  <a:lnTo>
                    <a:pt x="296999" y="4970"/>
                  </a:lnTo>
                  <a:lnTo>
                    <a:pt x="247180" y="0"/>
                  </a:lnTo>
                  <a:close/>
                </a:path>
              </a:pathLst>
            </a:custGeom>
            <a:solidFill>
              <a:srgbClr val="F0BF8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9" name="object 79"/>
            <p:cNvSpPr/>
            <p:nvPr/>
          </p:nvSpPr>
          <p:spPr>
            <a:xfrm>
              <a:off x="8936288" y="3684278"/>
              <a:ext cx="494665" cy="267335"/>
            </a:xfrm>
            <a:custGeom>
              <a:avLst/>
              <a:gdLst/>
              <a:ahLst/>
              <a:cxnLst/>
              <a:rect l="l" t="t" r="r" b="b"/>
              <a:pathLst>
                <a:path w="494665" h="267335">
                  <a:moveTo>
                    <a:pt x="247180" y="0"/>
                  </a:moveTo>
                  <a:lnTo>
                    <a:pt x="48336" y="66039"/>
                  </a:lnTo>
                  <a:lnTo>
                    <a:pt x="0" y="267144"/>
                  </a:lnTo>
                  <a:lnTo>
                    <a:pt x="23685" y="256515"/>
                  </a:lnTo>
                  <a:lnTo>
                    <a:pt x="77962" y="226148"/>
                  </a:lnTo>
                  <a:lnTo>
                    <a:pt x="137663" y="178322"/>
                  </a:lnTo>
                  <a:lnTo>
                    <a:pt x="177622" y="115315"/>
                  </a:lnTo>
                  <a:lnTo>
                    <a:pt x="183762" y="104353"/>
                  </a:lnTo>
                  <a:lnTo>
                    <a:pt x="193514" y="96875"/>
                  </a:lnTo>
                  <a:lnTo>
                    <a:pt x="205502" y="93559"/>
                  </a:lnTo>
                  <a:lnTo>
                    <a:pt x="218351" y="95084"/>
                  </a:lnTo>
                  <a:lnTo>
                    <a:pt x="257406" y="108455"/>
                  </a:lnTo>
                  <a:lnTo>
                    <a:pt x="304340" y="126396"/>
                  </a:lnTo>
                  <a:lnTo>
                    <a:pt x="354500" y="148408"/>
                  </a:lnTo>
                  <a:lnTo>
                    <a:pt x="403234" y="173989"/>
                  </a:lnTo>
                  <a:lnTo>
                    <a:pt x="445892" y="202639"/>
                  </a:lnTo>
                  <a:lnTo>
                    <a:pt x="477822" y="233857"/>
                  </a:lnTo>
                  <a:lnTo>
                    <a:pt x="494372" y="267144"/>
                  </a:lnTo>
                  <a:lnTo>
                    <a:pt x="494372" y="156082"/>
                  </a:lnTo>
                  <a:lnTo>
                    <a:pt x="247180" y="0"/>
                  </a:lnTo>
                  <a:close/>
                </a:path>
              </a:pathLst>
            </a:custGeom>
            <a:solidFill>
              <a:srgbClr val="6A4B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0" name="object 80"/>
            <p:cNvSpPr/>
            <p:nvPr/>
          </p:nvSpPr>
          <p:spPr>
            <a:xfrm>
              <a:off x="9407668" y="4372928"/>
              <a:ext cx="1030605" cy="400050"/>
            </a:xfrm>
            <a:custGeom>
              <a:avLst/>
              <a:gdLst/>
              <a:ahLst/>
              <a:cxnLst/>
              <a:rect l="l" t="t" r="r" b="b"/>
              <a:pathLst>
                <a:path w="1030604" h="400050">
                  <a:moveTo>
                    <a:pt x="756792" y="0"/>
                  </a:moveTo>
                  <a:lnTo>
                    <a:pt x="516216" y="43916"/>
                  </a:lnTo>
                  <a:lnTo>
                    <a:pt x="275628" y="0"/>
                  </a:lnTo>
                  <a:lnTo>
                    <a:pt x="105257" y="62166"/>
                  </a:lnTo>
                  <a:lnTo>
                    <a:pt x="61459" y="82286"/>
                  </a:lnTo>
                  <a:lnTo>
                    <a:pt x="28316" y="108558"/>
                  </a:lnTo>
                  <a:lnTo>
                    <a:pt x="7329" y="139399"/>
                  </a:lnTo>
                  <a:lnTo>
                    <a:pt x="0" y="173227"/>
                  </a:lnTo>
                  <a:lnTo>
                    <a:pt x="0" y="356869"/>
                  </a:lnTo>
                  <a:lnTo>
                    <a:pt x="5372" y="373617"/>
                  </a:lnTo>
                  <a:lnTo>
                    <a:pt x="20021" y="387294"/>
                  </a:lnTo>
                  <a:lnTo>
                    <a:pt x="41748" y="396516"/>
                  </a:lnTo>
                  <a:lnTo>
                    <a:pt x="68351" y="399897"/>
                  </a:lnTo>
                  <a:lnTo>
                    <a:pt x="961745" y="399897"/>
                  </a:lnTo>
                  <a:lnTo>
                    <a:pt x="988346" y="396516"/>
                  </a:lnTo>
                  <a:lnTo>
                    <a:pt x="1010069" y="387294"/>
                  </a:lnTo>
                  <a:lnTo>
                    <a:pt x="1024714" y="373617"/>
                  </a:lnTo>
                  <a:lnTo>
                    <a:pt x="1030084" y="356869"/>
                  </a:lnTo>
                  <a:lnTo>
                    <a:pt x="1030084" y="173227"/>
                  </a:lnTo>
                  <a:lnTo>
                    <a:pt x="1022868" y="139672"/>
                  </a:lnTo>
                  <a:lnTo>
                    <a:pt x="1002203" y="109050"/>
                  </a:lnTo>
                  <a:lnTo>
                    <a:pt x="969557" y="82897"/>
                  </a:lnTo>
                  <a:lnTo>
                    <a:pt x="926401" y="62750"/>
                  </a:lnTo>
                  <a:lnTo>
                    <a:pt x="927163" y="62166"/>
                  </a:lnTo>
                  <a:lnTo>
                    <a:pt x="756792" y="0"/>
                  </a:lnTo>
                  <a:close/>
                </a:path>
              </a:pathLst>
            </a:custGeom>
            <a:solidFill>
              <a:srgbClr val="367D7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1" name="object 81"/>
            <p:cNvSpPr/>
            <p:nvPr/>
          </p:nvSpPr>
          <p:spPr>
            <a:xfrm>
              <a:off x="9870744" y="4471324"/>
              <a:ext cx="106680" cy="301625"/>
            </a:xfrm>
            <a:custGeom>
              <a:avLst/>
              <a:gdLst/>
              <a:ahLst/>
              <a:cxnLst/>
              <a:rect l="l" t="t" r="r" b="b"/>
              <a:pathLst>
                <a:path w="106679" h="301625">
                  <a:moveTo>
                    <a:pt x="79705" y="0"/>
                  </a:moveTo>
                  <a:lnTo>
                    <a:pt x="53136" y="39293"/>
                  </a:lnTo>
                  <a:lnTo>
                    <a:pt x="26568" y="0"/>
                  </a:lnTo>
                  <a:lnTo>
                    <a:pt x="0" y="301497"/>
                  </a:lnTo>
                  <a:lnTo>
                    <a:pt x="106273" y="301497"/>
                  </a:lnTo>
                  <a:lnTo>
                    <a:pt x="79705" y="0"/>
                  </a:lnTo>
                  <a:close/>
                </a:path>
              </a:pathLst>
            </a:custGeom>
            <a:solidFill>
              <a:srgbClr val="6E758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82" name="object 8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680957" y="4304966"/>
              <a:ext cx="484678" cy="209465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9740521" y="4162723"/>
              <a:ext cx="367030" cy="143510"/>
            </a:xfrm>
            <a:custGeom>
              <a:avLst/>
              <a:gdLst/>
              <a:ahLst/>
              <a:cxnLst/>
              <a:rect l="l" t="t" r="r" b="b"/>
              <a:pathLst>
                <a:path w="367029" h="143510">
                  <a:moveTo>
                    <a:pt x="366712" y="0"/>
                  </a:moveTo>
                  <a:lnTo>
                    <a:pt x="0" y="0"/>
                  </a:lnTo>
                  <a:lnTo>
                    <a:pt x="0" y="81406"/>
                  </a:lnTo>
                  <a:lnTo>
                    <a:pt x="40650" y="107448"/>
                  </a:lnTo>
                  <a:lnTo>
                    <a:pt x="85412" y="126912"/>
                  </a:lnTo>
                  <a:lnTo>
                    <a:pt x="133600" y="139101"/>
                  </a:lnTo>
                  <a:lnTo>
                    <a:pt x="184531" y="143319"/>
                  </a:lnTo>
                  <a:lnTo>
                    <a:pt x="234701" y="139235"/>
                  </a:lnTo>
                  <a:lnTo>
                    <a:pt x="282227" y="127420"/>
                  </a:lnTo>
                  <a:lnTo>
                    <a:pt x="326450" y="108531"/>
                  </a:lnTo>
                  <a:lnTo>
                    <a:pt x="366712" y="83223"/>
                  </a:lnTo>
                  <a:lnTo>
                    <a:pt x="366712" y="0"/>
                  </a:lnTo>
                  <a:close/>
                </a:path>
              </a:pathLst>
            </a:custGeom>
            <a:solidFill>
              <a:srgbClr val="D29B6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4" name="object 84"/>
            <p:cNvSpPr/>
            <p:nvPr/>
          </p:nvSpPr>
          <p:spPr>
            <a:xfrm>
              <a:off x="9619056" y="3652875"/>
              <a:ext cx="607695" cy="601345"/>
            </a:xfrm>
            <a:custGeom>
              <a:avLst/>
              <a:gdLst/>
              <a:ahLst/>
              <a:cxnLst/>
              <a:rect l="l" t="t" r="r" b="b"/>
              <a:pathLst>
                <a:path w="607695" h="601345">
                  <a:moveTo>
                    <a:pt x="607301" y="264680"/>
                  </a:moveTo>
                  <a:lnTo>
                    <a:pt x="599706" y="237236"/>
                  </a:lnTo>
                  <a:lnTo>
                    <a:pt x="591820" y="205524"/>
                  </a:lnTo>
                  <a:lnTo>
                    <a:pt x="589318" y="199694"/>
                  </a:lnTo>
                  <a:lnTo>
                    <a:pt x="546569" y="45085"/>
                  </a:lnTo>
                  <a:lnTo>
                    <a:pt x="461987" y="45085"/>
                  </a:lnTo>
                  <a:lnTo>
                    <a:pt x="443191" y="33540"/>
                  </a:lnTo>
                  <a:lnTo>
                    <a:pt x="399618" y="15316"/>
                  </a:lnTo>
                  <a:lnTo>
                    <a:pt x="352894" y="3937"/>
                  </a:lnTo>
                  <a:lnTo>
                    <a:pt x="303644" y="0"/>
                  </a:lnTo>
                  <a:lnTo>
                    <a:pt x="254393" y="3937"/>
                  </a:lnTo>
                  <a:lnTo>
                    <a:pt x="207670" y="15316"/>
                  </a:lnTo>
                  <a:lnTo>
                    <a:pt x="164096" y="33540"/>
                  </a:lnTo>
                  <a:lnTo>
                    <a:pt x="145300" y="45085"/>
                  </a:lnTo>
                  <a:lnTo>
                    <a:pt x="45554" y="45085"/>
                  </a:lnTo>
                  <a:lnTo>
                    <a:pt x="0" y="264680"/>
                  </a:lnTo>
                  <a:lnTo>
                    <a:pt x="2921" y="264680"/>
                  </a:lnTo>
                  <a:lnTo>
                    <a:pt x="0" y="300507"/>
                  </a:lnTo>
                  <a:lnTo>
                    <a:pt x="3975" y="349250"/>
                  </a:lnTo>
                  <a:lnTo>
                    <a:pt x="15481" y="395490"/>
                  </a:lnTo>
                  <a:lnTo>
                    <a:pt x="33896" y="438607"/>
                  </a:lnTo>
                  <a:lnTo>
                    <a:pt x="58585" y="477977"/>
                  </a:lnTo>
                  <a:lnTo>
                    <a:pt x="88938" y="512991"/>
                  </a:lnTo>
                  <a:lnTo>
                    <a:pt x="124320" y="543026"/>
                  </a:lnTo>
                  <a:lnTo>
                    <a:pt x="164096" y="567474"/>
                  </a:lnTo>
                  <a:lnTo>
                    <a:pt x="207670" y="585698"/>
                  </a:lnTo>
                  <a:lnTo>
                    <a:pt x="254393" y="597077"/>
                  </a:lnTo>
                  <a:lnTo>
                    <a:pt x="303644" y="601014"/>
                  </a:lnTo>
                  <a:lnTo>
                    <a:pt x="352894" y="597077"/>
                  </a:lnTo>
                  <a:lnTo>
                    <a:pt x="399618" y="585698"/>
                  </a:lnTo>
                  <a:lnTo>
                    <a:pt x="443191" y="567474"/>
                  </a:lnTo>
                  <a:lnTo>
                    <a:pt x="482981" y="543026"/>
                  </a:lnTo>
                  <a:lnTo>
                    <a:pt x="518363" y="512991"/>
                  </a:lnTo>
                  <a:lnTo>
                    <a:pt x="548716" y="477977"/>
                  </a:lnTo>
                  <a:lnTo>
                    <a:pt x="573405" y="438607"/>
                  </a:lnTo>
                  <a:lnTo>
                    <a:pt x="591820" y="395490"/>
                  </a:lnTo>
                  <a:lnTo>
                    <a:pt x="603326" y="349250"/>
                  </a:lnTo>
                  <a:lnTo>
                    <a:pt x="607301" y="300507"/>
                  </a:lnTo>
                  <a:lnTo>
                    <a:pt x="604367" y="264680"/>
                  </a:lnTo>
                  <a:lnTo>
                    <a:pt x="607301" y="264680"/>
                  </a:lnTo>
                  <a:close/>
                </a:path>
              </a:pathLst>
            </a:custGeom>
            <a:solidFill>
              <a:srgbClr val="F0BF8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5" name="object 85"/>
            <p:cNvSpPr/>
            <p:nvPr/>
          </p:nvSpPr>
          <p:spPr>
            <a:xfrm>
              <a:off x="9591383" y="3500284"/>
              <a:ext cx="669290" cy="453390"/>
            </a:xfrm>
            <a:custGeom>
              <a:avLst/>
              <a:gdLst/>
              <a:ahLst/>
              <a:cxnLst/>
              <a:rect l="l" t="t" r="r" b="b"/>
              <a:pathLst>
                <a:path w="669290" h="453389">
                  <a:moveTo>
                    <a:pt x="668845" y="52019"/>
                  </a:moveTo>
                  <a:lnTo>
                    <a:pt x="664718" y="31775"/>
                  </a:lnTo>
                  <a:lnTo>
                    <a:pt x="653453" y="15240"/>
                  </a:lnTo>
                  <a:lnTo>
                    <a:pt x="636752" y="4089"/>
                  </a:lnTo>
                  <a:lnTo>
                    <a:pt x="616292" y="0"/>
                  </a:lnTo>
                  <a:lnTo>
                    <a:pt x="210451" y="0"/>
                  </a:lnTo>
                  <a:lnTo>
                    <a:pt x="162166" y="5511"/>
                  </a:lnTo>
                  <a:lnTo>
                    <a:pt x="117843" y="21196"/>
                  </a:lnTo>
                  <a:lnTo>
                    <a:pt x="78752" y="45808"/>
                  </a:lnTo>
                  <a:lnTo>
                    <a:pt x="46151" y="78105"/>
                  </a:lnTo>
                  <a:lnTo>
                    <a:pt x="21310" y="116814"/>
                  </a:lnTo>
                  <a:lnTo>
                    <a:pt x="5511" y="160680"/>
                  </a:lnTo>
                  <a:lnTo>
                    <a:pt x="0" y="208470"/>
                  </a:lnTo>
                  <a:lnTo>
                    <a:pt x="508" y="259156"/>
                  </a:lnTo>
                  <a:lnTo>
                    <a:pt x="1752" y="302221"/>
                  </a:lnTo>
                  <a:lnTo>
                    <a:pt x="5486" y="367550"/>
                  </a:lnTo>
                  <a:lnTo>
                    <a:pt x="11366" y="414782"/>
                  </a:lnTo>
                  <a:lnTo>
                    <a:pt x="28841" y="453072"/>
                  </a:lnTo>
                  <a:lnTo>
                    <a:pt x="33096" y="451561"/>
                  </a:lnTo>
                  <a:lnTo>
                    <a:pt x="38544" y="445160"/>
                  </a:lnTo>
                  <a:lnTo>
                    <a:pt x="61544" y="411467"/>
                  </a:lnTo>
                  <a:lnTo>
                    <a:pt x="78219" y="388150"/>
                  </a:lnTo>
                  <a:lnTo>
                    <a:pt x="87617" y="375627"/>
                  </a:lnTo>
                  <a:lnTo>
                    <a:pt x="92151" y="368884"/>
                  </a:lnTo>
                  <a:lnTo>
                    <a:pt x="94246" y="362927"/>
                  </a:lnTo>
                  <a:lnTo>
                    <a:pt x="94411" y="355523"/>
                  </a:lnTo>
                  <a:lnTo>
                    <a:pt x="95338" y="356108"/>
                  </a:lnTo>
                  <a:lnTo>
                    <a:pt x="95338" y="307378"/>
                  </a:lnTo>
                  <a:lnTo>
                    <a:pt x="97078" y="294360"/>
                  </a:lnTo>
                  <a:lnTo>
                    <a:pt x="120523" y="264121"/>
                  </a:lnTo>
                  <a:lnTo>
                    <a:pt x="208013" y="248399"/>
                  </a:lnTo>
                  <a:lnTo>
                    <a:pt x="263639" y="244602"/>
                  </a:lnTo>
                  <a:lnTo>
                    <a:pt x="291503" y="244944"/>
                  </a:lnTo>
                  <a:lnTo>
                    <a:pt x="343344" y="249377"/>
                  </a:lnTo>
                  <a:lnTo>
                    <a:pt x="381749" y="255905"/>
                  </a:lnTo>
                  <a:lnTo>
                    <a:pt x="532447" y="292925"/>
                  </a:lnTo>
                  <a:lnTo>
                    <a:pt x="568413" y="325932"/>
                  </a:lnTo>
                  <a:lnTo>
                    <a:pt x="570611" y="355117"/>
                  </a:lnTo>
                  <a:lnTo>
                    <a:pt x="573074" y="369862"/>
                  </a:lnTo>
                  <a:lnTo>
                    <a:pt x="593725" y="415759"/>
                  </a:lnTo>
                  <a:lnTo>
                    <a:pt x="617893" y="445427"/>
                  </a:lnTo>
                  <a:lnTo>
                    <a:pt x="631469" y="450761"/>
                  </a:lnTo>
                  <a:lnTo>
                    <a:pt x="646849" y="437476"/>
                  </a:lnTo>
                  <a:lnTo>
                    <a:pt x="657796" y="408584"/>
                  </a:lnTo>
                  <a:lnTo>
                    <a:pt x="664781" y="376059"/>
                  </a:lnTo>
                  <a:lnTo>
                    <a:pt x="668655" y="348665"/>
                  </a:lnTo>
                  <a:lnTo>
                    <a:pt x="668845" y="342239"/>
                  </a:lnTo>
                  <a:lnTo>
                    <a:pt x="668845" y="52019"/>
                  </a:lnTo>
                  <a:close/>
                </a:path>
              </a:pathLst>
            </a:custGeom>
            <a:solidFill>
              <a:srgbClr val="6A4B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6" name="object 86"/>
            <p:cNvSpPr/>
            <p:nvPr/>
          </p:nvSpPr>
          <p:spPr>
            <a:xfrm>
              <a:off x="8561172" y="4668970"/>
              <a:ext cx="2144395" cy="1263650"/>
            </a:xfrm>
            <a:custGeom>
              <a:avLst/>
              <a:gdLst/>
              <a:ahLst/>
              <a:cxnLst/>
              <a:rect l="l" t="t" r="r" b="b"/>
              <a:pathLst>
                <a:path w="2144395" h="1263650">
                  <a:moveTo>
                    <a:pt x="1763598" y="0"/>
                  </a:moveTo>
                  <a:lnTo>
                    <a:pt x="380212" y="0"/>
                  </a:lnTo>
                  <a:lnTo>
                    <a:pt x="328802" y="2814"/>
                  </a:lnTo>
                  <a:lnTo>
                    <a:pt x="279438" y="11011"/>
                  </a:lnTo>
                  <a:lnTo>
                    <a:pt x="232582" y="24215"/>
                  </a:lnTo>
                  <a:lnTo>
                    <a:pt x="188697" y="42054"/>
                  </a:lnTo>
                  <a:lnTo>
                    <a:pt x="148244" y="64156"/>
                  </a:lnTo>
                  <a:lnTo>
                    <a:pt x="111686" y="90147"/>
                  </a:lnTo>
                  <a:lnTo>
                    <a:pt x="79485" y="119655"/>
                  </a:lnTo>
                  <a:lnTo>
                    <a:pt x="52102" y="152305"/>
                  </a:lnTo>
                  <a:lnTo>
                    <a:pt x="30000" y="187727"/>
                  </a:lnTo>
                  <a:lnTo>
                    <a:pt x="13641" y="225545"/>
                  </a:lnTo>
                  <a:lnTo>
                    <a:pt x="3487" y="265388"/>
                  </a:lnTo>
                  <a:lnTo>
                    <a:pt x="0" y="306882"/>
                  </a:lnTo>
                  <a:lnTo>
                    <a:pt x="0" y="956703"/>
                  </a:lnTo>
                  <a:lnTo>
                    <a:pt x="3487" y="998198"/>
                  </a:lnTo>
                  <a:lnTo>
                    <a:pt x="13641" y="1038040"/>
                  </a:lnTo>
                  <a:lnTo>
                    <a:pt x="30000" y="1075859"/>
                  </a:lnTo>
                  <a:lnTo>
                    <a:pt x="52102" y="1111280"/>
                  </a:lnTo>
                  <a:lnTo>
                    <a:pt x="79485" y="1143931"/>
                  </a:lnTo>
                  <a:lnTo>
                    <a:pt x="111686" y="1173438"/>
                  </a:lnTo>
                  <a:lnTo>
                    <a:pt x="148244" y="1199429"/>
                  </a:lnTo>
                  <a:lnTo>
                    <a:pt x="188697" y="1221531"/>
                  </a:lnTo>
                  <a:lnTo>
                    <a:pt x="232582" y="1239371"/>
                  </a:lnTo>
                  <a:lnTo>
                    <a:pt x="279438" y="1252575"/>
                  </a:lnTo>
                  <a:lnTo>
                    <a:pt x="328802" y="1260771"/>
                  </a:lnTo>
                  <a:lnTo>
                    <a:pt x="380212" y="1263586"/>
                  </a:lnTo>
                  <a:lnTo>
                    <a:pt x="1763598" y="1263586"/>
                  </a:lnTo>
                  <a:lnTo>
                    <a:pt x="1815008" y="1260771"/>
                  </a:lnTo>
                  <a:lnTo>
                    <a:pt x="1864372" y="1252575"/>
                  </a:lnTo>
                  <a:lnTo>
                    <a:pt x="1911228" y="1239371"/>
                  </a:lnTo>
                  <a:lnTo>
                    <a:pt x="1955113" y="1221531"/>
                  </a:lnTo>
                  <a:lnTo>
                    <a:pt x="1995565" y="1199429"/>
                  </a:lnTo>
                  <a:lnTo>
                    <a:pt x="2032123" y="1173438"/>
                  </a:lnTo>
                  <a:lnTo>
                    <a:pt x="2064325" y="1143931"/>
                  </a:lnTo>
                  <a:lnTo>
                    <a:pt x="2091707" y="1111280"/>
                  </a:lnTo>
                  <a:lnTo>
                    <a:pt x="2113809" y="1075859"/>
                  </a:lnTo>
                  <a:lnTo>
                    <a:pt x="2130169" y="1038040"/>
                  </a:lnTo>
                  <a:lnTo>
                    <a:pt x="2140323" y="998198"/>
                  </a:lnTo>
                  <a:lnTo>
                    <a:pt x="2143810" y="956703"/>
                  </a:lnTo>
                  <a:lnTo>
                    <a:pt x="2143810" y="306882"/>
                  </a:lnTo>
                  <a:lnTo>
                    <a:pt x="2140323" y="265388"/>
                  </a:lnTo>
                  <a:lnTo>
                    <a:pt x="2130169" y="225545"/>
                  </a:lnTo>
                  <a:lnTo>
                    <a:pt x="2113809" y="187727"/>
                  </a:lnTo>
                  <a:lnTo>
                    <a:pt x="2091707" y="152305"/>
                  </a:lnTo>
                  <a:lnTo>
                    <a:pt x="2064325" y="119655"/>
                  </a:lnTo>
                  <a:lnTo>
                    <a:pt x="2032123" y="90147"/>
                  </a:lnTo>
                  <a:lnTo>
                    <a:pt x="1995565" y="64156"/>
                  </a:lnTo>
                  <a:lnTo>
                    <a:pt x="1955113" y="42054"/>
                  </a:lnTo>
                  <a:lnTo>
                    <a:pt x="1911228" y="24215"/>
                  </a:lnTo>
                  <a:lnTo>
                    <a:pt x="1864372" y="11011"/>
                  </a:lnTo>
                  <a:lnTo>
                    <a:pt x="1815008" y="2814"/>
                  </a:lnTo>
                  <a:lnTo>
                    <a:pt x="17635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7" name="object 87"/>
            <p:cNvSpPr/>
            <p:nvPr/>
          </p:nvSpPr>
          <p:spPr>
            <a:xfrm>
              <a:off x="8561172" y="4668970"/>
              <a:ext cx="2144395" cy="1263650"/>
            </a:xfrm>
            <a:custGeom>
              <a:avLst/>
              <a:gdLst/>
              <a:ahLst/>
              <a:cxnLst/>
              <a:rect l="l" t="t" r="r" b="b"/>
              <a:pathLst>
                <a:path w="2144395" h="1263650">
                  <a:moveTo>
                    <a:pt x="1763598" y="1263586"/>
                  </a:moveTo>
                  <a:lnTo>
                    <a:pt x="380212" y="1263586"/>
                  </a:lnTo>
                  <a:lnTo>
                    <a:pt x="328802" y="1260771"/>
                  </a:lnTo>
                  <a:lnTo>
                    <a:pt x="279438" y="1252575"/>
                  </a:lnTo>
                  <a:lnTo>
                    <a:pt x="232582" y="1239371"/>
                  </a:lnTo>
                  <a:lnTo>
                    <a:pt x="188697" y="1221531"/>
                  </a:lnTo>
                  <a:lnTo>
                    <a:pt x="148244" y="1199429"/>
                  </a:lnTo>
                  <a:lnTo>
                    <a:pt x="111686" y="1173438"/>
                  </a:lnTo>
                  <a:lnTo>
                    <a:pt x="79485" y="1143931"/>
                  </a:lnTo>
                  <a:lnTo>
                    <a:pt x="52102" y="1111280"/>
                  </a:lnTo>
                  <a:lnTo>
                    <a:pt x="30000" y="1075859"/>
                  </a:lnTo>
                  <a:lnTo>
                    <a:pt x="13641" y="1038040"/>
                  </a:lnTo>
                  <a:lnTo>
                    <a:pt x="3487" y="998198"/>
                  </a:lnTo>
                  <a:lnTo>
                    <a:pt x="0" y="956703"/>
                  </a:lnTo>
                  <a:lnTo>
                    <a:pt x="0" y="306882"/>
                  </a:lnTo>
                  <a:lnTo>
                    <a:pt x="3487" y="265388"/>
                  </a:lnTo>
                  <a:lnTo>
                    <a:pt x="13641" y="225545"/>
                  </a:lnTo>
                  <a:lnTo>
                    <a:pt x="30000" y="187727"/>
                  </a:lnTo>
                  <a:lnTo>
                    <a:pt x="52102" y="152305"/>
                  </a:lnTo>
                  <a:lnTo>
                    <a:pt x="79485" y="119655"/>
                  </a:lnTo>
                  <a:lnTo>
                    <a:pt x="111686" y="90147"/>
                  </a:lnTo>
                  <a:lnTo>
                    <a:pt x="148244" y="64156"/>
                  </a:lnTo>
                  <a:lnTo>
                    <a:pt x="188697" y="42054"/>
                  </a:lnTo>
                  <a:lnTo>
                    <a:pt x="232582" y="24215"/>
                  </a:lnTo>
                  <a:lnTo>
                    <a:pt x="279438" y="11011"/>
                  </a:lnTo>
                  <a:lnTo>
                    <a:pt x="328802" y="2814"/>
                  </a:lnTo>
                  <a:lnTo>
                    <a:pt x="380212" y="0"/>
                  </a:lnTo>
                  <a:lnTo>
                    <a:pt x="1763598" y="0"/>
                  </a:lnTo>
                  <a:lnTo>
                    <a:pt x="1815008" y="2814"/>
                  </a:lnTo>
                  <a:lnTo>
                    <a:pt x="1864372" y="11011"/>
                  </a:lnTo>
                  <a:lnTo>
                    <a:pt x="1911228" y="24215"/>
                  </a:lnTo>
                  <a:lnTo>
                    <a:pt x="1955113" y="42054"/>
                  </a:lnTo>
                  <a:lnTo>
                    <a:pt x="1995565" y="64156"/>
                  </a:lnTo>
                  <a:lnTo>
                    <a:pt x="2032123" y="90147"/>
                  </a:lnTo>
                  <a:lnTo>
                    <a:pt x="2064325" y="119655"/>
                  </a:lnTo>
                  <a:lnTo>
                    <a:pt x="2091707" y="152305"/>
                  </a:lnTo>
                  <a:lnTo>
                    <a:pt x="2113809" y="187727"/>
                  </a:lnTo>
                  <a:lnTo>
                    <a:pt x="2130169" y="225545"/>
                  </a:lnTo>
                  <a:lnTo>
                    <a:pt x="2140323" y="265388"/>
                  </a:lnTo>
                  <a:lnTo>
                    <a:pt x="2143810" y="306882"/>
                  </a:lnTo>
                  <a:lnTo>
                    <a:pt x="2143810" y="956703"/>
                  </a:lnTo>
                  <a:lnTo>
                    <a:pt x="2140323" y="998198"/>
                  </a:lnTo>
                  <a:lnTo>
                    <a:pt x="2130169" y="1038040"/>
                  </a:lnTo>
                  <a:lnTo>
                    <a:pt x="2113809" y="1075859"/>
                  </a:lnTo>
                  <a:lnTo>
                    <a:pt x="2091707" y="1111280"/>
                  </a:lnTo>
                  <a:lnTo>
                    <a:pt x="2064325" y="1143931"/>
                  </a:lnTo>
                  <a:lnTo>
                    <a:pt x="2032123" y="1173438"/>
                  </a:lnTo>
                  <a:lnTo>
                    <a:pt x="1995565" y="1199429"/>
                  </a:lnTo>
                  <a:lnTo>
                    <a:pt x="1955113" y="1221531"/>
                  </a:lnTo>
                  <a:lnTo>
                    <a:pt x="1911228" y="1239371"/>
                  </a:lnTo>
                  <a:lnTo>
                    <a:pt x="1864372" y="1252575"/>
                  </a:lnTo>
                  <a:lnTo>
                    <a:pt x="1815008" y="1260771"/>
                  </a:lnTo>
                  <a:lnTo>
                    <a:pt x="1763598" y="1263586"/>
                  </a:lnTo>
                  <a:close/>
                </a:path>
              </a:pathLst>
            </a:custGeom>
            <a:ln w="25399">
              <a:solidFill>
                <a:srgbClr val="367D7C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8" name="object 88"/>
            <p:cNvSpPr/>
            <p:nvPr/>
          </p:nvSpPr>
          <p:spPr>
            <a:xfrm>
              <a:off x="9129680" y="4381365"/>
              <a:ext cx="1007110" cy="697230"/>
            </a:xfrm>
            <a:custGeom>
              <a:avLst/>
              <a:gdLst/>
              <a:ahLst/>
              <a:cxnLst/>
              <a:rect l="l" t="t" r="r" b="b"/>
              <a:pathLst>
                <a:path w="1007109" h="697229">
                  <a:moveTo>
                    <a:pt x="503402" y="0"/>
                  </a:moveTo>
                  <a:lnTo>
                    <a:pt x="448552" y="2045"/>
                  </a:lnTo>
                  <a:lnTo>
                    <a:pt x="395412" y="8039"/>
                  </a:lnTo>
                  <a:lnTo>
                    <a:pt x="344290" y="17769"/>
                  </a:lnTo>
                  <a:lnTo>
                    <a:pt x="295493" y="31023"/>
                  </a:lnTo>
                  <a:lnTo>
                    <a:pt x="249328" y="47588"/>
                  </a:lnTo>
                  <a:lnTo>
                    <a:pt x="206102" y="67251"/>
                  </a:lnTo>
                  <a:lnTo>
                    <a:pt x="166122" y="89800"/>
                  </a:lnTo>
                  <a:lnTo>
                    <a:pt x="129695" y="115022"/>
                  </a:lnTo>
                  <a:lnTo>
                    <a:pt x="97129" y="142704"/>
                  </a:lnTo>
                  <a:lnTo>
                    <a:pt x="68730" y="172633"/>
                  </a:lnTo>
                  <a:lnTo>
                    <a:pt x="44806" y="204597"/>
                  </a:lnTo>
                  <a:lnTo>
                    <a:pt x="25664" y="238384"/>
                  </a:lnTo>
                  <a:lnTo>
                    <a:pt x="2953" y="310573"/>
                  </a:lnTo>
                  <a:lnTo>
                    <a:pt x="0" y="348551"/>
                  </a:lnTo>
                  <a:lnTo>
                    <a:pt x="2953" y="386529"/>
                  </a:lnTo>
                  <a:lnTo>
                    <a:pt x="25664" y="458718"/>
                  </a:lnTo>
                  <a:lnTo>
                    <a:pt x="44806" y="492505"/>
                  </a:lnTo>
                  <a:lnTo>
                    <a:pt x="68730" y="524469"/>
                  </a:lnTo>
                  <a:lnTo>
                    <a:pt x="97129" y="554398"/>
                  </a:lnTo>
                  <a:lnTo>
                    <a:pt x="129695" y="582080"/>
                  </a:lnTo>
                  <a:lnTo>
                    <a:pt x="166122" y="607302"/>
                  </a:lnTo>
                  <a:lnTo>
                    <a:pt x="206102" y="629851"/>
                  </a:lnTo>
                  <a:lnTo>
                    <a:pt x="249328" y="649514"/>
                  </a:lnTo>
                  <a:lnTo>
                    <a:pt x="295493" y="666079"/>
                  </a:lnTo>
                  <a:lnTo>
                    <a:pt x="344290" y="679333"/>
                  </a:lnTo>
                  <a:lnTo>
                    <a:pt x="395412" y="689063"/>
                  </a:lnTo>
                  <a:lnTo>
                    <a:pt x="448552" y="695057"/>
                  </a:lnTo>
                  <a:lnTo>
                    <a:pt x="503402" y="697102"/>
                  </a:lnTo>
                  <a:lnTo>
                    <a:pt x="558252" y="695057"/>
                  </a:lnTo>
                  <a:lnTo>
                    <a:pt x="611391" y="689063"/>
                  </a:lnTo>
                  <a:lnTo>
                    <a:pt x="662513" y="679333"/>
                  </a:lnTo>
                  <a:lnTo>
                    <a:pt x="711309" y="666079"/>
                  </a:lnTo>
                  <a:lnTo>
                    <a:pt x="757473" y="649514"/>
                  </a:lnTo>
                  <a:lnTo>
                    <a:pt x="800698" y="629851"/>
                  </a:lnTo>
                  <a:lnTo>
                    <a:pt x="840677" y="607302"/>
                  </a:lnTo>
                  <a:lnTo>
                    <a:pt x="877102" y="582080"/>
                  </a:lnTo>
                  <a:lnTo>
                    <a:pt x="909667" y="554398"/>
                  </a:lnTo>
                  <a:lnTo>
                    <a:pt x="938065" y="524469"/>
                  </a:lnTo>
                  <a:lnTo>
                    <a:pt x="961988" y="492505"/>
                  </a:lnTo>
                  <a:lnTo>
                    <a:pt x="981129" y="458718"/>
                  </a:lnTo>
                  <a:lnTo>
                    <a:pt x="1003838" y="386529"/>
                  </a:lnTo>
                  <a:lnTo>
                    <a:pt x="1006792" y="348551"/>
                  </a:lnTo>
                  <a:lnTo>
                    <a:pt x="1003838" y="310573"/>
                  </a:lnTo>
                  <a:lnTo>
                    <a:pt x="981129" y="238384"/>
                  </a:lnTo>
                  <a:lnTo>
                    <a:pt x="961988" y="204597"/>
                  </a:lnTo>
                  <a:lnTo>
                    <a:pt x="938065" y="172633"/>
                  </a:lnTo>
                  <a:lnTo>
                    <a:pt x="909667" y="142704"/>
                  </a:lnTo>
                  <a:lnTo>
                    <a:pt x="877102" y="115022"/>
                  </a:lnTo>
                  <a:lnTo>
                    <a:pt x="840677" y="89800"/>
                  </a:lnTo>
                  <a:lnTo>
                    <a:pt x="800698" y="67251"/>
                  </a:lnTo>
                  <a:lnTo>
                    <a:pt x="757473" y="47588"/>
                  </a:lnTo>
                  <a:lnTo>
                    <a:pt x="711309" y="31023"/>
                  </a:lnTo>
                  <a:lnTo>
                    <a:pt x="662513" y="17769"/>
                  </a:lnTo>
                  <a:lnTo>
                    <a:pt x="611391" y="8039"/>
                  </a:lnTo>
                  <a:lnTo>
                    <a:pt x="558252" y="2045"/>
                  </a:lnTo>
                  <a:lnTo>
                    <a:pt x="5034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9" name="object 89"/>
          <p:cNvSpPr txBox="1"/>
          <p:nvPr/>
        </p:nvSpPr>
        <p:spPr>
          <a:xfrm>
            <a:off x="9800339" y="4503419"/>
            <a:ext cx="773473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4500" b="1" spc="-125" dirty="0">
                <a:solidFill>
                  <a:srgbClr val="367D7C"/>
                </a:solidFill>
                <a:latin typeface="Brandon Grotesque Bold"/>
                <a:cs typeface="Brandon Grotesque Bold"/>
              </a:rPr>
              <a:t>40</a:t>
            </a:r>
            <a:endParaRPr sz="4500" dirty="0">
              <a:latin typeface="Brandon Grotesque Bold"/>
              <a:cs typeface="Brandon Grotesque Bold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9043797" y="5048390"/>
            <a:ext cx="2144903" cy="819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ts val="1880"/>
              </a:lnSpc>
              <a:spcBef>
                <a:spcPts val="100"/>
              </a:spcBef>
            </a:pPr>
            <a:r>
              <a:rPr sz="1400" b="1" spc="-15" dirty="0">
                <a:solidFill>
                  <a:srgbClr val="367D7C"/>
                </a:solidFill>
                <a:latin typeface="Brandon Grotesque Bold"/>
                <a:cs typeface="Brandon Grotesque Bold"/>
              </a:rPr>
              <a:t>TECHNICAL</a:t>
            </a:r>
            <a:endParaRPr sz="1400" dirty="0">
              <a:latin typeface="Brandon Grotesque Bold"/>
              <a:cs typeface="Brandon Grotesque Bold"/>
            </a:endParaRPr>
          </a:p>
          <a:p>
            <a:pPr algn="ctr">
              <a:lnSpc>
                <a:spcPts val="1400"/>
              </a:lnSpc>
            </a:pPr>
            <a:r>
              <a:rPr sz="1400" b="1" spc="-20" dirty="0">
                <a:solidFill>
                  <a:srgbClr val="367D7C"/>
                </a:solidFill>
                <a:latin typeface="Brandon Grotesque Bold"/>
                <a:cs typeface="Brandon Grotesque Bold"/>
              </a:rPr>
              <a:t>ADMINISTRATIVE</a:t>
            </a:r>
            <a:r>
              <a:rPr sz="1400" b="1" spc="-35" dirty="0">
                <a:solidFill>
                  <a:srgbClr val="367D7C"/>
                </a:solidFill>
                <a:latin typeface="Brandon Grotesque Bold"/>
                <a:cs typeface="Brandon Grotesque Bold"/>
              </a:rPr>
              <a:t> </a:t>
            </a:r>
            <a:r>
              <a:rPr sz="1400" b="1" spc="-25" dirty="0">
                <a:solidFill>
                  <a:srgbClr val="367D7C"/>
                </a:solidFill>
                <a:latin typeface="Brandon Grotesque Bold"/>
                <a:cs typeface="Brandon Grotesque Bold"/>
              </a:rPr>
              <a:t>STAFF</a:t>
            </a:r>
            <a:endParaRPr lang="en-US" sz="1400" b="1" spc="-25" dirty="0">
              <a:solidFill>
                <a:srgbClr val="367D7C"/>
              </a:solidFill>
              <a:latin typeface="Brandon Grotesque Bold"/>
              <a:cs typeface="Brandon Grotesque Bold"/>
            </a:endParaRPr>
          </a:p>
          <a:p>
            <a:pPr algn="ctr">
              <a:lnSpc>
                <a:spcPts val="1400"/>
              </a:lnSpc>
            </a:pPr>
            <a:endParaRPr lang="en-US" sz="1600" b="1" spc="-25" dirty="0">
              <a:solidFill>
                <a:srgbClr val="367D7C"/>
              </a:solidFill>
              <a:latin typeface="Brandon Grotesque Bold"/>
              <a:cs typeface="Brandon Grotesque Bold"/>
            </a:endParaRPr>
          </a:p>
          <a:p>
            <a:pPr marL="12700" algn="ctr">
              <a:lnSpc>
                <a:spcPts val="1400"/>
              </a:lnSpc>
            </a:pPr>
            <a:r>
              <a:rPr lang="it-IT" b="1" i="1" spc="-1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  <a:cs typeface="Brandon Grotesque Bold"/>
              </a:rPr>
              <a:t>February</a:t>
            </a:r>
            <a:r>
              <a:rPr lang="it-IT" b="1" i="1" spc="-15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  <a:cs typeface="Brandon Grotesque Bold"/>
              </a:rPr>
              <a:t> 2025</a:t>
            </a:r>
            <a:endParaRPr lang="en-US" b="1" i="1" spc="-15" dirty="0">
              <a:solidFill>
                <a:schemeClr val="tx1">
                  <a:lumMod val="50000"/>
                  <a:lumOff val="50000"/>
                </a:schemeClr>
              </a:solidFill>
              <a:latin typeface="Brandon Grotesque Bold" panose="020B0803020203060202" pitchFamily="34" charset="0"/>
              <a:cs typeface="Brandon Grotesque Bold"/>
            </a:endParaRPr>
          </a:p>
        </p:txBody>
      </p:sp>
      <p:pic>
        <p:nvPicPr>
          <p:cNvPr id="91" name="Immagine 90" descr="Immagine che contiene Viso umano, vestiti, persona, sorriso&#10;&#10;Descrizione generata automaticamente">
            <a:extLst>
              <a:ext uri="{FF2B5EF4-FFF2-40B4-BE49-F238E27FC236}">
                <a16:creationId xmlns:a16="http://schemas.microsoft.com/office/drawing/2014/main" id="{3794288B-097B-474D-6EE9-F7E6AF40E8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7" y="104786"/>
            <a:ext cx="1061847" cy="1099771"/>
          </a:xfrm>
          <a:prstGeom prst="rect">
            <a:avLst/>
          </a:prstGeom>
        </p:spPr>
      </p:pic>
      <p:pic>
        <p:nvPicPr>
          <p:cNvPr id="94" name="Immagine 93" descr="Immagine che contiene Viso umano, vestiti, cravatta, persona&#10;&#10;Descrizione generata automaticamente">
            <a:extLst>
              <a:ext uri="{FF2B5EF4-FFF2-40B4-BE49-F238E27FC236}">
                <a16:creationId xmlns:a16="http://schemas.microsoft.com/office/drawing/2014/main" id="{E352E3BA-EE29-B8E3-4687-8DE2F086746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16" y="1234884"/>
            <a:ext cx="1079494" cy="1087204"/>
          </a:xfrm>
          <a:prstGeom prst="rect">
            <a:avLst/>
          </a:prstGeom>
        </p:spPr>
      </p:pic>
      <p:sp>
        <p:nvSpPr>
          <p:cNvPr id="95" name="object 25">
            <a:extLst>
              <a:ext uri="{FF2B5EF4-FFF2-40B4-BE49-F238E27FC236}">
                <a16:creationId xmlns:a16="http://schemas.microsoft.com/office/drawing/2014/main" id="{3683B3A2-ECCE-CF6A-A0C5-035F8DE26EAF}"/>
              </a:ext>
            </a:extLst>
          </p:cNvPr>
          <p:cNvSpPr txBox="1"/>
          <p:nvPr/>
        </p:nvSpPr>
        <p:spPr>
          <a:xfrm>
            <a:off x="2617155" y="2687640"/>
            <a:ext cx="2750779" cy="4360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ts val="1780"/>
              </a:lnSpc>
              <a:spcBef>
                <a:spcPts val="100"/>
              </a:spcBef>
            </a:pPr>
            <a:r>
              <a:rPr lang="en-US" sz="1500" b="1" spc="-35" dirty="0">
                <a:solidFill>
                  <a:srgbClr val="323134"/>
                </a:solidFill>
                <a:latin typeface="Brandon Grotesque Bold"/>
                <a:cs typeface="Brandon Grotesque Bold"/>
              </a:rPr>
              <a:t>DOTT</a:t>
            </a:r>
            <a:r>
              <a:rPr sz="1500" b="1" spc="-35" dirty="0">
                <a:solidFill>
                  <a:srgbClr val="323134"/>
                </a:solidFill>
                <a:latin typeface="Brandon Grotesque Bold"/>
                <a:cs typeface="Brandon Grotesque Bold"/>
              </a:rPr>
              <a:t>.</a:t>
            </a:r>
            <a:r>
              <a:rPr lang="it-IT" sz="1500" b="1" spc="-35" dirty="0">
                <a:solidFill>
                  <a:srgbClr val="323134"/>
                </a:solidFill>
                <a:latin typeface="Brandon Grotesque Bold"/>
                <a:cs typeface="Brandon Grotesque Bold"/>
              </a:rPr>
              <a:t>SSA</a:t>
            </a:r>
            <a:r>
              <a:rPr sz="1500" b="1" spc="-5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 </a:t>
            </a:r>
            <a:r>
              <a:rPr lang="en-US" sz="1500" b="1" spc="-25" dirty="0">
                <a:solidFill>
                  <a:srgbClr val="323134"/>
                </a:solidFill>
                <a:latin typeface="Brandon Grotesque Bold"/>
                <a:cs typeface="Brandon Grotesque Bold"/>
              </a:rPr>
              <a:t>DANIELA FAGNANI</a:t>
            </a:r>
            <a:endParaRPr sz="1500" dirty="0">
              <a:latin typeface="Brandon Grotesque Bold"/>
              <a:cs typeface="Brandon Grotesque Bold"/>
            </a:endParaRPr>
          </a:p>
          <a:p>
            <a:pPr marL="12700">
              <a:lnSpc>
                <a:spcPts val="1540"/>
              </a:lnSpc>
            </a:pPr>
            <a:r>
              <a:rPr lang="en-US" sz="1300" b="0" spc="-5" dirty="0">
                <a:solidFill>
                  <a:srgbClr val="A3A2A4"/>
                </a:solidFill>
                <a:latin typeface="Lato Medium"/>
                <a:cs typeface="Lato Medium"/>
              </a:rPr>
              <a:t>Management Responsible</a:t>
            </a:r>
            <a:endParaRPr sz="1300" dirty="0">
              <a:latin typeface="Lato Medium"/>
              <a:cs typeface="Lato Medium"/>
            </a:endParaRPr>
          </a:p>
        </p:txBody>
      </p:sp>
      <p:sp>
        <p:nvSpPr>
          <p:cNvPr id="96" name="object 27">
            <a:extLst>
              <a:ext uri="{FF2B5EF4-FFF2-40B4-BE49-F238E27FC236}">
                <a16:creationId xmlns:a16="http://schemas.microsoft.com/office/drawing/2014/main" id="{0E294FB9-EA33-E7FB-8466-5BD295D0B69E}"/>
              </a:ext>
            </a:extLst>
          </p:cNvPr>
          <p:cNvSpPr/>
          <p:nvPr/>
        </p:nvSpPr>
        <p:spPr>
          <a:xfrm>
            <a:off x="2492517" y="2621281"/>
            <a:ext cx="2993884" cy="45719"/>
          </a:xfrm>
          <a:custGeom>
            <a:avLst/>
            <a:gdLst/>
            <a:ahLst/>
            <a:cxnLst/>
            <a:rect l="l" t="t" r="r" b="b"/>
            <a:pathLst>
              <a:path w="2169795">
                <a:moveTo>
                  <a:pt x="0" y="0"/>
                </a:moveTo>
                <a:lnTo>
                  <a:pt x="2169223" y="0"/>
                </a:lnTo>
              </a:path>
            </a:pathLst>
          </a:custGeom>
          <a:ln w="25400">
            <a:solidFill>
              <a:srgbClr val="6F8EA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19">
            <a:extLst>
              <a:ext uri="{FF2B5EF4-FFF2-40B4-BE49-F238E27FC236}">
                <a16:creationId xmlns:a16="http://schemas.microsoft.com/office/drawing/2014/main" id="{2FCB86B3-2596-1D3A-05DD-F47209A2CD9B}"/>
              </a:ext>
            </a:extLst>
          </p:cNvPr>
          <p:cNvSpPr/>
          <p:nvPr/>
        </p:nvSpPr>
        <p:spPr>
          <a:xfrm>
            <a:off x="1426706" y="2335888"/>
            <a:ext cx="1140460" cy="1140460"/>
          </a:xfrm>
          <a:custGeom>
            <a:avLst/>
            <a:gdLst/>
            <a:ahLst/>
            <a:cxnLst/>
            <a:rect l="l" t="t" r="r" b="b"/>
            <a:pathLst>
              <a:path w="1140460" h="1140460">
                <a:moveTo>
                  <a:pt x="570153" y="1140294"/>
                </a:moveTo>
                <a:lnTo>
                  <a:pt x="616914" y="1138404"/>
                </a:lnTo>
                <a:lnTo>
                  <a:pt x="662634" y="1132832"/>
                </a:lnTo>
                <a:lnTo>
                  <a:pt x="707166" y="1123725"/>
                </a:lnTo>
                <a:lnTo>
                  <a:pt x="750363" y="1111229"/>
                </a:lnTo>
                <a:lnTo>
                  <a:pt x="792079" y="1095490"/>
                </a:lnTo>
                <a:lnTo>
                  <a:pt x="832168" y="1076657"/>
                </a:lnTo>
                <a:lnTo>
                  <a:pt x="870481" y="1054875"/>
                </a:lnTo>
                <a:lnTo>
                  <a:pt x="906873" y="1030291"/>
                </a:lnTo>
                <a:lnTo>
                  <a:pt x="941196" y="1003052"/>
                </a:lnTo>
                <a:lnTo>
                  <a:pt x="973305" y="973305"/>
                </a:lnTo>
                <a:lnTo>
                  <a:pt x="1003052" y="941196"/>
                </a:lnTo>
                <a:lnTo>
                  <a:pt x="1030291" y="906873"/>
                </a:lnTo>
                <a:lnTo>
                  <a:pt x="1054875" y="870481"/>
                </a:lnTo>
                <a:lnTo>
                  <a:pt x="1076657" y="832168"/>
                </a:lnTo>
                <a:lnTo>
                  <a:pt x="1095490" y="792079"/>
                </a:lnTo>
                <a:lnTo>
                  <a:pt x="1111229" y="750363"/>
                </a:lnTo>
                <a:lnTo>
                  <a:pt x="1123725" y="707166"/>
                </a:lnTo>
                <a:lnTo>
                  <a:pt x="1132832" y="662634"/>
                </a:lnTo>
                <a:lnTo>
                  <a:pt x="1138404" y="616914"/>
                </a:lnTo>
                <a:lnTo>
                  <a:pt x="1140294" y="570153"/>
                </a:lnTo>
                <a:lnTo>
                  <a:pt x="1138404" y="523391"/>
                </a:lnTo>
                <a:lnTo>
                  <a:pt x="1132832" y="477669"/>
                </a:lnTo>
                <a:lnTo>
                  <a:pt x="1123725" y="433136"/>
                </a:lnTo>
                <a:lnTo>
                  <a:pt x="1111229" y="389937"/>
                </a:lnTo>
                <a:lnTo>
                  <a:pt x="1095490" y="348220"/>
                </a:lnTo>
                <a:lnTo>
                  <a:pt x="1076657" y="308131"/>
                </a:lnTo>
                <a:lnTo>
                  <a:pt x="1054875" y="269817"/>
                </a:lnTo>
                <a:lnTo>
                  <a:pt x="1030291" y="233424"/>
                </a:lnTo>
                <a:lnTo>
                  <a:pt x="1003052" y="199100"/>
                </a:lnTo>
                <a:lnTo>
                  <a:pt x="973305" y="166990"/>
                </a:lnTo>
                <a:lnTo>
                  <a:pt x="941196" y="137243"/>
                </a:lnTo>
                <a:lnTo>
                  <a:pt x="906873" y="110003"/>
                </a:lnTo>
                <a:lnTo>
                  <a:pt x="870481" y="85419"/>
                </a:lnTo>
                <a:lnTo>
                  <a:pt x="832168" y="63637"/>
                </a:lnTo>
                <a:lnTo>
                  <a:pt x="792079" y="44804"/>
                </a:lnTo>
                <a:lnTo>
                  <a:pt x="750363" y="29065"/>
                </a:lnTo>
                <a:lnTo>
                  <a:pt x="707166" y="16569"/>
                </a:lnTo>
                <a:lnTo>
                  <a:pt x="662634" y="7462"/>
                </a:lnTo>
                <a:lnTo>
                  <a:pt x="616914" y="1889"/>
                </a:lnTo>
                <a:lnTo>
                  <a:pt x="570153" y="0"/>
                </a:lnTo>
                <a:lnTo>
                  <a:pt x="523392" y="1889"/>
                </a:lnTo>
                <a:lnTo>
                  <a:pt x="477672" y="7462"/>
                </a:lnTo>
                <a:lnTo>
                  <a:pt x="433140" y="16569"/>
                </a:lnTo>
                <a:lnTo>
                  <a:pt x="389942" y="29065"/>
                </a:lnTo>
                <a:lnTo>
                  <a:pt x="348225" y="44804"/>
                </a:lnTo>
                <a:lnTo>
                  <a:pt x="308136" y="63637"/>
                </a:lnTo>
                <a:lnTo>
                  <a:pt x="269822" y="85419"/>
                </a:lnTo>
                <a:lnTo>
                  <a:pt x="233429" y="110003"/>
                </a:lnTo>
                <a:lnTo>
                  <a:pt x="199105" y="137243"/>
                </a:lnTo>
                <a:lnTo>
                  <a:pt x="166995" y="166990"/>
                </a:lnTo>
                <a:lnTo>
                  <a:pt x="137247" y="199100"/>
                </a:lnTo>
                <a:lnTo>
                  <a:pt x="110007" y="233424"/>
                </a:lnTo>
                <a:lnTo>
                  <a:pt x="85422" y="269817"/>
                </a:lnTo>
                <a:lnTo>
                  <a:pt x="63640" y="308131"/>
                </a:lnTo>
                <a:lnTo>
                  <a:pt x="44805" y="348220"/>
                </a:lnTo>
                <a:lnTo>
                  <a:pt x="29067" y="389937"/>
                </a:lnTo>
                <a:lnTo>
                  <a:pt x="16570" y="433136"/>
                </a:lnTo>
                <a:lnTo>
                  <a:pt x="7462" y="477669"/>
                </a:lnTo>
                <a:lnTo>
                  <a:pt x="1890" y="523391"/>
                </a:lnTo>
                <a:lnTo>
                  <a:pt x="0" y="570153"/>
                </a:lnTo>
                <a:lnTo>
                  <a:pt x="1890" y="616914"/>
                </a:lnTo>
                <a:lnTo>
                  <a:pt x="7462" y="662634"/>
                </a:lnTo>
                <a:lnTo>
                  <a:pt x="16570" y="707166"/>
                </a:lnTo>
                <a:lnTo>
                  <a:pt x="29067" y="750363"/>
                </a:lnTo>
                <a:lnTo>
                  <a:pt x="44805" y="792079"/>
                </a:lnTo>
                <a:lnTo>
                  <a:pt x="63640" y="832168"/>
                </a:lnTo>
                <a:lnTo>
                  <a:pt x="85422" y="870481"/>
                </a:lnTo>
                <a:lnTo>
                  <a:pt x="110007" y="906873"/>
                </a:lnTo>
                <a:lnTo>
                  <a:pt x="137247" y="941196"/>
                </a:lnTo>
                <a:lnTo>
                  <a:pt x="166995" y="973305"/>
                </a:lnTo>
                <a:lnTo>
                  <a:pt x="199105" y="1003052"/>
                </a:lnTo>
                <a:lnTo>
                  <a:pt x="233429" y="1030291"/>
                </a:lnTo>
                <a:lnTo>
                  <a:pt x="269822" y="1054875"/>
                </a:lnTo>
                <a:lnTo>
                  <a:pt x="308136" y="1076657"/>
                </a:lnTo>
                <a:lnTo>
                  <a:pt x="348225" y="1095490"/>
                </a:lnTo>
                <a:lnTo>
                  <a:pt x="389942" y="1111229"/>
                </a:lnTo>
                <a:lnTo>
                  <a:pt x="433140" y="1123725"/>
                </a:lnTo>
                <a:lnTo>
                  <a:pt x="477672" y="1132832"/>
                </a:lnTo>
                <a:lnTo>
                  <a:pt x="523392" y="1138404"/>
                </a:lnTo>
                <a:lnTo>
                  <a:pt x="570153" y="1140294"/>
                </a:lnTo>
                <a:close/>
              </a:path>
            </a:pathLst>
          </a:custGeom>
          <a:ln w="25400">
            <a:solidFill>
              <a:srgbClr val="6F8EA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8" name="Immagine 97" descr="Immagine che contiene Viso umano, vestiti, persona, donna&#10;&#10;Descrizione generata automaticamente">
            <a:extLst>
              <a:ext uri="{FF2B5EF4-FFF2-40B4-BE49-F238E27FC236}">
                <a16:creationId xmlns:a16="http://schemas.microsoft.com/office/drawing/2014/main" id="{FAA1C7EB-0680-1DB6-163A-CE3E461E7DF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707" y="2351407"/>
            <a:ext cx="1138351" cy="112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0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AFD490B-3292-4F57-BA08-166E1C177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CF07404-9658-434A-BF3A-8B05843A3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" name="Immagine 6" descr="Immagine che contiene mappa, Elementi grafici, grafica, testo&#10;&#10;Descrizione generata automaticamente">
            <a:extLst>
              <a:ext uri="{FF2B5EF4-FFF2-40B4-BE49-F238E27FC236}">
                <a16:creationId xmlns:a16="http://schemas.microsoft.com/office/drawing/2014/main" id="{47674663-86A0-45DA-9F7C-4950079258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292" t="19120" r="4858" b="50213"/>
          <a:stretch/>
        </p:blipFill>
        <p:spPr>
          <a:xfrm>
            <a:off x="6959596" y="5293311"/>
            <a:ext cx="454342" cy="630929"/>
          </a:xfrm>
          <a:prstGeom prst="rect">
            <a:avLst/>
          </a:prstGeom>
        </p:spPr>
      </p:pic>
      <p:pic>
        <p:nvPicPr>
          <p:cNvPr id="8" name="Immagine 7" descr="Immagine che contiene mappa, Elementi grafici, grafica, testo&#10;&#10;Descrizione generata automaticamente">
            <a:extLst>
              <a:ext uri="{FF2B5EF4-FFF2-40B4-BE49-F238E27FC236}">
                <a16:creationId xmlns:a16="http://schemas.microsoft.com/office/drawing/2014/main" id="{4A59256B-0482-4BF3-A945-BAE920B5BE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54" t="20406" r="58992" b="55909"/>
          <a:stretch/>
        </p:blipFill>
        <p:spPr>
          <a:xfrm>
            <a:off x="3991345" y="5291916"/>
            <a:ext cx="665874" cy="487295"/>
          </a:xfrm>
          <a:prstGeom prst="rect">
            <a:avLst/>
          </a:prstGeom>
        </p:spPr>
      </p:pic>
      <p:pic>
        <p:nvPicPr>
          <p:cNvPr id="9" name="Immagine 8" descr="Immagine che contiene mappa, Elementi grafici, grafica, testo&#10;&#10;Descrizione generata automaticamente">
            <a:extLst>
              <a:ext uri="{FF2B5EF4-FFF2-40B4-BE49-F238E27FC236}">
                <a16:creationId xmlns:a16="http://schemas.microsoft.com/office/drawing/2014/main" id="{F8710455-ACAC-42F6-A333-20E1C1A1A4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9" t="43822" r="72199" b="26545"/>
          <a:stretch/>
        </p:blipFill>
        <p:spPr>
          <a:xfrm>
            <a:off x="4132217" y="3014940"/>
            <a:ext cx="446178" cy="609662"/>
          </a:xfrm>
          <a:prstGeom prst="rect">
            <a:avLst/>
          </a:prstGeom>
        </p:spPr>
      </p:pic>
      <p:pic>
        <p:nvPicPr>
          <p:cNvPr id="10" name="Immagine 9" descr="Immagine che contiene mappa, Elementi grafici, grafica, testo&#10;&#10;Descrizione generata automaticamente">
            <a:extLst>
              <a:ext uri="{FF2B5EF4-FFF2-40B4-BE49-F238E27FC236}">
                <a16:creationId xmlns:a16="http://schemas.microsoft.com/office/drawing/2014/main" id="{7C581FDE-E7C1-4384-8683-CDE9F19388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54" t="20406" r="58992" b="55909"/>
          <a:stretch/>
        </p:blipFill>
        <p:spPr>
          <a:xfrm>
            <a:off x="4014340" y="1965568"/>
            <a:ext cx="665874" cy="48729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4BA8AD3-9430-4B83-9CE1-1C423E9AE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796" y="4297956"/>
            <a:ext cx="575086" cy="57508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4928D21-E46A-4C9A-8AF2-287E48305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436" y="2322891"/>
            <a:ext cx="479222" cy="47922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73794E9-852C-4C44-AAF4-18B3B95BB7DC}"/>
              </a:ext>
            </a:extLst>
          </p:cNvPr>
          <p:cNvSpPr txBox="1"/>
          <p:nvPr/>
        </p:nvSpPr>
        <p:spPr>
          <a:xfrm>
            <a:off x="1680999" y="2923691"/>
            <a:ext cx="14856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200" b="1" dirty="0"/>
              <a:t>PhD visiting</a:t>
            </a:r>
            <a:endParaRPr lang="it-IT" sz="1200" dirty="0"/>
          </a:p>
        </p:txBody>
      </p:sp>
      <p:pic>
        <p:nvPicPr>
          <p:cNvPr id="14" name="Immagine 13" descr="Immagine che contiene testo, grafica vettoriale&#10;&#10;Descrizione generata automaticamente">
            <a:extLst>
              <a:ext uri="{FF2B5EF4-FFF2-40B4-BE49-F238E27FC236}">
                <a16:creationId xmlns:a16="http://schemas.microsoft.com/office/drawing/2014/main" id="{9366B34B-3E5B-4934-9EFD-50879B8F8E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3717" y="5455293"/>
            <a:ext cx="315532" cy="619883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E11190C-E8C0-4433-A4BA-C7D4152E8E7B}"/>
              </a:ext>
            </a:extLst>
          </p:cNvPr>
          <p:cNvSpPr txBox="1"/>
          <p:nvPr/>
        </p:nvSpPr>
        <p:spPr>
          <a:xfrm>
            <a:off x="1642095" y="4805901"/>
            <a:ext cx="109106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100" b="1" dirty="0"/>
              <a:t>Professors </a:t>
            </a:r>
          </a:p>
          <a:p>
            <a:pPr algn="just"/>
            <a:r>
              <a:rPr lang="it-IT" sz="1100" b="1" dirty="0"/>
              <a:t>&amp; </a:t>
            </a:r>
            <a:r>
              <a:rPr lang="it-IT" sz="1100" b="1" dirty="0" err="1"/>
              <a:t>Researchers</a:t>
            </a:r>
            <a:endParaRPr lang="it-IT" sz="1100" b="1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B6A5C463-4CE0-4337-9758-A1AB7DD3EE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143" t="42689"/>
          <a:stretch/>
        </p:blipFill>
        <p:spPr>
          <a:xfrm>
            <a:off x="1685812" y="4163489"/>
            <a:ext cx="402234" cy="677735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FF6215D6-8D55-4BA4-84EE-4EDDC12EFEFC}"/>
              </a:ext>
            </a:extLst>
          </p:cNvPr>
          <p:cNvSpPr/>
          <p:nvPr/>
        </p:nvSpPr>
        <p:spPr>
          <a:xfrm>
            <a:off x="1417322" y="2027796"/>
            <a:ext cx="13533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b="1" dirty="0">
                <a:solidFill>
                  <a:srgbClr val="728FA5"/>
                </a:solidFill>
              </a:rPr>
              <a:t>CATEGORIES</a:t>
            </a:r>
            <a:endParaRPr lang="it-IT" sz="1000" b="1" dirty="0">
              <a:solidFill>
                <a:srgbClr val="728FA5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1E7A320-0679-4DA8-9E9B-FAA96DA0492C}"/>
              </a:ext>
            </a:extLst>
          </p:cNvPr>
          <p:cNvSpPr txBox="1"/>
          <p:nvPr/>
        </p:nvSpPr>
        <p:spPr>
          <a:xfrm>
            <a:off x="2578089" y="2644828"/>
            <a:ext cx="617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D1309C"/>
                </a:solidFill>
              </a:rPr>
              <a:t>20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4F1465EB-6B23-4739-915C-65BC88278F5A}"/>
              </a:ext>
            </a:extLst>
          </p:cNvPr>
          <p:cNvSpPr/>
          <p:nvPr/>
        </p:nvSpPr>
        <p:spPr>
          <a:xfrm>
            <a:off x="1355503" y="171645"/>
            <a:ext cx="89771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b="1" dirty="0">
                <a:latin typeface="Brandon Grotesque Bold" panose="020B0803020203060202" pitchFamily="34" charset="0"/>
              </a:rPr>
              <a:t>VISITING @ DICA</a:t>
            </a:r>
            <a:r>
              <a:rPr lang="it-IT" sz="2000" b="1" dirty="0">
                <a:latin typeface="Brandon Grotesque Bold" panose="020B0803020203060202" pitchFamily="34" charset="0"/>
              </a:rPr>
              <a:t> </a:t>
            </a:r>
          </a:p>
          <a:p>
            <a:endParaRPr lang="en-US" sz="1600" b="1" dirty="0">
              <a:latin typeface="Brandon Grotesque Regular" panose="020B0503020203060202" pitchFamily="34" charset="0"/>
            </a:endParaRPr>
          </a:p>
          <a:p>
            <a:r>
              <a:rPr lang="en-US" sz="1600" b="1" dirty="0">
                <a:latin typeface="Brandon Grotesque Regular" panose="020B0503020203060202" pitchFamily="34" charset="0"/>
              </a:rPr>
              <a:t>GEOGRAPHICAL DISTRIBUTION OF ARRIVALS BY CATEGORY </a:t>
            </a:r>
            <a:br>
              <a:rPr lang="en-US" sz="1600" b="1" dirty="0">
                <a:latin typeface="Brandon Grotesque Regular" panose="020B0503020203060202" pitchFamily="34" charset="0"/>
              </a:rPr>
            </a:br>
            <a:r>
              <a:rPr lang="en-US" sz="1600" dirty="0">
                <a:latin typeface="Brandon Grotesque Regular" panose="020B0503020203060202" pitchFamily="34" charset="0"/>
              </a:rPr>
              <a:t>PERIOD (July 1 - November 30, 2024), AND COMPARISON WITH THE SAME PERIOD IN 2023 AND 2022.</a:t>
            </a:r>
          </a:p>
          <a:p>
            <a:r>
              <a:rPr lang="en-US" sz="1600" dirty="0">
                <a:latin typeface="Brandon Grotesque Regular" panose="020B0503020203060202" pitchFamily="34" charset="0"/>
              </a:rPr>
              <a:t>The nationality of visiting scholars is considered as the reference data for determining their origin.</a:t>
            </a:r>
            <a:endParaRPr lang="it-IT" sz="1200" dirty="0">
              <a:solidFill>
                <a:srgbClr val="728FA5"/>
              </a:solidFill>
              <a:latin typeface="Brandon Grotesque Regular" panose="020B0503020203060202" pitchFamily="34" charset="0"/>
            </a:endParaRPr>
          </a:p>
        </p:txBody>
      </p:sp>
      <p:pic>
        <p:nvPicPr>
          <p:cNvPr id="20" name="Immagine 19" descr="Immagine che contiene testo, blu&#10;&#10;Descrizione generata automaticamente">
            <a:extLst>
              <a:ext uri="{FF2B5EF4-FFF2-40B4-BE49-F238E27FC236}">
                <a16:creationId xmlns:a16="http://schemas.microsoft.com/office/drawing/2014/main" id="{4CCA5477-C2E0-4450-9943-A1B0545C48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7937" y="2220681"/>
            <a:ext cx="521860" cy="33855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5DDC853B-7BD5-4C81-9154-17601EE04D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3275" y="2222261"/>
            <a:ext cx="509856" cy="324008"/>
          </a:xfrm>
          <a:prstGeom prst="rect">
            <a:avLst/>
          </a:prstGeom>
        </p:spPr>
      </p:pic>
      <p:pic>
        <p:nvPicPr>
          <p:cNvPr id="22" name="Immagine 21" descr="Immagine che contiene testo&#10;&#10;Descrizione generata automaticamente">
            <a:extLst>
              <a:ext uri="{FF2B5EF4-FFF2-40B4-BE49-F238E27FC236}">
                <a16:creationId xmlns:a16="http://schemas.microsoft.com/office/drawing/2014/main" id="{09D7A19E-CF12-47E5-BB4F-BB0FEB62E2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346118" y="2206235"/>
            <a:ext cx="560403" cy="32023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0370DCB-CFC4-4CCD-84F1-8FDCF86A70FE}"/>
              </a:ext>
            </a:extLst>
          </p:cNvPr>
          <p:cNvSpPr txBox="1"/>
          <p:nvPr/>
        </p:nvSpPr>
        <p:spPr>
          <a:xfrm>
            <a:off x="4592706" y="1985770"/>
            <a:ext cx="6246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/>
              <a:t>China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B0F6496-5439-4198-90EB-910081EF3CA6}"/>
              </a:ext>
            </a:extLst>
          </p:cNvPr>
          <p:cNvSpPr txBox="1"/>
          <p:nvPr/>
        </p:nvSpPr>
        <p:spPr>
          <a:xfrm>
            <a:off x="3308007" y="1993814"/>
            <a:ext cx="6246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/>
              <a:t>EU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CF67443-F722-44BC-9D6F-7723A8AD7FC1}"/>
              </a:ext>
            </a:extLst>
          </p:cNvPr>
          <p:cNvSpPr txBox="1"/>
          <p:nvPr/>
        </p:nvSpPr>
        <p:spPr>
          <a:xfrm>
            <a:off x="5266493" y="1974970"/>
            <a:ext cx="6246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/>
              <a:t>Iran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B3446AB-DC79-40FF-AB91-5335B6660C1A}"/>
              </a:ext>
            </a:extLst>
          </p:cNvPr>
          <p:cNvSpPr txBox="1"/>
          <p:nvPr/>
        </p:nvSpPr>
        <p:spPr>
          <a:xfrm>
            <a:off x="2907800" y="2519082"/>
            <a:ext cx="5715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>
                <a:latin typeface="+mj-lt"/>
              </a:rPr>
              <a:t>20</a:t>
            </a:r>
            <a:r>
              <a:rPr lang="it-IT" sz="1200" b="1" dirty="0">
                <a:solidFill>
                  <a:srgbClr val="728FA5"/>
                </a:solidFill>
                <a:latin typeface="+mj-lt"/>
              </a:rPr>
              <a:t>24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72984F3-D4EB-4C4F-9764-4CAFA9C9DF5D}"/>
              </a:ext>
            </a:extLst>
          </p:cNvPr>
          <p:cNvSpPr txBox="1"/>
          <p:nvPr/>
        </p:nvSpPr>
        <p:spPr>
          <a:xfrm>
            <a:off x="2918758" y="2701053"/>
            <a:ext cx="5715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>
                <a:latin typeface="+mj-lt"/>
              </a:rPr>
              <a:t>20</a:t>
            </a:r>
            <a:r>
              <a:rPr lang="it-IT" sz="1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23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1E242D0-777F-4025-AB30-E4C0F1D93194}"/>
              </a:ext>
            </a:extLst>
          </p:cNvPr>
          <p:cNvSpPr txBox="1"/>
          <p:nvPr/>
        </p:nvSpPr>
        <p:spPr>
          <a:xfrm>
            <a:off x="2917868" y="2874369"/>
            <a:ext cx="5715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>
                <a:latin typeface="+mj-lt"/>
              </a:rPr>
              <a:t>20</a:t>
            </a:r>
            <a:r>
              <a:rPr lang="it-IT" sz="1200" b="1" dirty="0">
                <a:solidFill>
                  <a:srgbClr val="92D050"/>
                </a:solidFill>
                <a:latin typeface="+mj-lt"/>
              </a:rPr>
              <a:t>22</a:t>
            </a: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B4AAB24D-9C75-4F4B-BD2C-9E4BC593EC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4836" y="2203043"/>
            <a:ext cx="560047" cy="362407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D0D5FFF5-5677-4DF0-A984-E74A9F1F059A}"/>
              </a:ext>
            </a:extLst>
          </p:cNvPr>
          <p:cNvSpPr txBox="1"/>
          <p:nvPr/>
        </p:nvSpPr>
        <p:spPr>
          <a:xfrm>
            <a:off x="8599105" y="1990564"/>
            <a:ext cx="6685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/>
              <a:t>Algeria</a:t>
            </a:r>
          </a:p>
        </p:txBody>
      </p:sp>
      <p:pic>
        <p:nvPicPr>
          <p:cNvPr id="31" name="Immagine 30" descr="Immagine che contiene testo, grafica vettoriale, bigliettodavisita&#10;&#10;Descrizione generata automaticamente">
            <a:extLst>
              <a:ext uri="{FF2B5EF4-FFF2-40B4-BE49-F238E27FC236}">
                <a16:creationId xmlns:a16="http://schemas.microsoft.com/office/drawing/2014/main" id="{74C45D84-03EA-4DBD-9F12-A27EC2BDFC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86690" y="3193273"/>
            <a:ext cx="573548" cy="347764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E13AAF5B-A1D4-4DE8-AA1B-0A20147E03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3520" y="3173495"/>
            <a:ext cx="556785" cy="343546"/>
          </a:xfrm>
          <a:prstGeom prst="rect">
            <a:avLst/>
          </a:prstGeom>
        </p:spPr>
      </p:pic>
      <p:pic>
        <p:nvPicPr>
          <p:cNvPr id="33" name="Immagine 32" descr="Immagine che contiene mappa, Elementi grafici, grafica, testo&#10;&#10;Descrizione generata automaticamente">
            <a:extLst>
              <a:ext uri="{FF2B5EF4-FFF2-40B4-BE49-F238E27FC236}">
                <a16:creationId xmlns:a16="http://schemas.microsoft.com/office/drawing/2014/main" id="{7D535E35-862D-48AC-AF61-FBBF55E60A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292" t="19120" r="4858" b="50213"/>
          <a:stretch/>
        </p:blipFill>
        <p:spPr>
          <a:xfrm>
            <a:off x="8153400" y="1981200"/>
            <a:ext cx="454342" cy="630929"/>
          </a:xfrm>
          <a:prstGeom prst="rect">
            <a:avLst/>
          </a:prstGeom>
        </p:spPr>
      </p:pic>
      <p:pic>
        <p:nvPicPr>
          <p:cNvPr id="34" name="Immagine 33" descr="Immagine che contiene mappa, Elementi grafici, grafica, testo&#10;&#10;Descrizione generata automaticamente">
            <a:extLst>
              <a:ext uri="{FF2B5EF4-FFF2-40B4-BE49-F238E27FC236}">
                <a16:creationId xmlns:a16="http://schemas.microsoft.com/office/drawing/2014/main" id="{14267BD7-91B1-4C43-B9DB-632CF15569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97" t="48380" r="48001" b="29328"/>
          <a:stretch/>
        </p:blipFill>
        <p:spPr>
          <a:xfrm>
            <a:off x="8210982" y="3082753"/>
            <a:ext cx="405798" cy="458646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D488992C-5940-4E58-9BC6-BC59309AD5FE}"/>
              </a:ext>
            </a:extLst>
          </p:cNvPr>
          <p:cNvSpPr txBox="1"/>
          <p:nvPr/>
        </p:nvSpPr>
        <p:spPr>
          <a:xfrm>
            <a:off x="4592408" y="2534129"/>
            <a:ext cx="8754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rgbClr val="728FA5"/>
                </a:solidFill>
              </a:rPr>
              <a:t>15 – 49%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97F1D99B-CBDB-4403-B36E-A9A55AAD7E00}"/>
              </a:ext>
            </a:extLst>
          </p:cNvPr>
          <p:cNvSpPr txBox="1"/>
          <p:nvPr/>
        </p:nvSpPr>
        <p:spPr>
          <a:xfrm>
            <a:off x="8622295" y="2672970"/>
            <a:ext cx="8754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 – 10%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0742FCC9-4723-4095-92FF-1562AD6E77FB}"/>
              </a:ext>
            </a:extLst>
          </p:cNvPr>
          <p:cNvSpPr txBox="1"/>
          <p:nvPr/>
        </p:nvSpPr>
        <p:spPr>
          <a:xfrm>
            <a:off x="2900574" y="3480543"/>
            <a:ext cx="5715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>
                <a:latin typeface="+mj-lt"/>
              </a:rPr>
              <a:t>20</a:t>
            </a:r>
            <a:r>
              <a:rPr lang="it-IT" sz="1200" b="1" dirty="0">
                <a:solidFill>
                  <a:srgbClr val="728FA5"/>
                </a:solidFill>
                <a:latin typeface="+mj-lt"/>
              </a:rPr>
              <a:t>24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FBA85C00-AF6F-45A7-851E-301B03B86165}"/>
              </a:ext>
            </a:extLst>
          </p:cNvPr>
          <p:cNvSpPr txBox="1"/>
          <p:nvPr/>
        </p:nvSpPr>
        <p:spPr>
          <a:xfrm>
            <a:off x="2911532" y="3662514"/>
            <a:ext cx="5715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>
                <a:latin typeface="+mj-lt"/>
              </a:rPr>
              <a:t>20</a:t>
            </a:r>
            <a:r>
              <a:rPr lang="it-IT" sz="1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23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2E3670F6-D9DF-41F3-B9D4-34EDE4C02995}"/>
              </a:ext>
            </a:extLst>
          </p:cNvPr>
          <p:cNvSpPr txBox="1"/>
          <p:nvPr/>
        </p:nvSpPr>
        <p:spPr>
          <a:xfrm>
            <a:off x="2910642" y="3843781"/>
            <a:ext cx="5715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>
                <a:latin typeface="+mj-lt"/>
              </a:rPr>
              <a:t>20</a:t>
            </a:r>
            <a:r>
              <a:rPr lang="it-IT" sz="1200" b="1" dirty="0">
                <a:solidFill>
                  <a:srgbClr val="92D050"/>
                </a:solidFill>
                <a:latin typeface="+mj-lt"/>
              </a:rPr>
              <a:t>22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85373314-BBFB-4B90-9540-EC9C309B401D}"/>
              </a:ext>
            </a:extLst>
          </p:cNvPr>
          <p:cNvSpPr txBox="1"/>
          <p:nvPr/>
        </p:nvSpPr>
        <p:spPr>
          <a:xfrm>
            <a:off x="4607702" y="3495986"/>
            <a:ext cx="8754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rgbClr val="728FA5"/>
                </a:solidFill>
              </a:rPr>
              <a:t>0 – 0%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59EDC6ED-B643-4667-8DD8-DCB79F688DFF}"/>
              </a:ext>
            </a:extLst>
          </p:cNvPr>
          <p:cNvSpPr txBox="1"/>
          <p:nvPr/>
        </p:nvSpPr>
        <p:spPr>
          <a:xfrm>
            <a:off x="8657160" y="3523543"/>
            <a:ext cx="8754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rgbClr val="728FA5"/>
                </a:solidFill>
              </a:rPr>
              <a:t>1 – 3%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287DFEA9-617F-441C-AADB-9B1878FD44DC}"/>
              </a:ext>
            </a:extLst>
          </p:cNvPr>
          <p:cNvSpPr txBox="1"/>
          <p:nvPr/>
        </p:nvSpPr>
        <p:spPr>
          <a:xfrm>
            <a:off x="8587863" y="2961711"/>
            <a:ext cx="8579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/>
              <a:t>Brasile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5C8773A7-9753-4ADF-BD90-5C54EF257E64}"/>
              </a:ext>
            </a:extLst>
          </p:cNvPr>
          <p:cNvSpPr txBox="1"/>
          <p:nvPr/>
        </p:nvSpPr>
        <p:spPr>
          <a:xfrm>
            <a:off x="5271500" y="2536070"/>
            <a:ext cx="75551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rgbClr val="728FA5"/>
                </a:solidFill>
              </a:rPr>
              <a:t>1 – 3%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EFFE2061-3BAC-4743-AA81-25CC83B7758D}"/>
              </a:ext>
            </a:extLst>
          </p:cNvPr>
          <p:cNvSpPr txBox="1"/>
          <p:nvPr/>
        </p:nvSpPr>
        <p:spPr>
          <a:xfrm>
            <a:off x="3320569" y="2543287"/>
            <a:ext cx="8754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rgbClr val="728FA5"/>
                </a:solidFill>
              </a:rPr>
              <a:t>10 - 32%</a:t>
            </a:r>
          </a:p>
        </p:txBody>
      </p:sp>
      <p:pic>
        <p:nvPicPr>
          <p:cNvPr id="45" name="Immagine 44" descr="Immagine che contiene mappa, Elementi grafici, grafica, testo&#10;&#10;Descrizione generata automaticamente">
            <a:extLst>
              <a:ext uri="{FF2B5EF4-FFF2-40B4-BE49-F238E27FC236}">
                <a16:creationId xmlns:a16="http://schemas.microsoft.com/office/drawing/2014/main" id="{294F346A-D73D-4EFA-88C5-EDC5DCB3BA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9" t="43822" r="72199" b="26545"/>
          <a:stretch/>
        </p:blipFill>
        <p:spPr>
          <a:xfrm>
            <a:off x="8731264" y="4101257"/>
            <a:ext cx="446178" cy="609662"/>
          </a:xfrm>
          <a:prstGeom prst="rect">
            <a:avLst/>
          </a:prstGeom>
        </p:spPr>
      </p:pic>
      <p:pic>
        <p:nvPicPr>
          <p:cNvPr id="46" name="Immagine 45" descr="Immagine che contiene mappa, Elementi grafici, grafica, testo&#10;&#10;Descrizione generata automaticamente">
            <a:extLst>
              <a:ext uri="{FF2B5EF4-FFF2-40B4-BE49-F238E27FC236}">
                <a16:creationId xmlns:a16="http://schemas.microsoft.com/office/drawing/2014/main" id="{F8547EF3-5523-421F-A99C-13650321B4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54" t="20406" r="58992" b="55909"/>
          <a:stretch/>
        </p:blipFill>
        <p:spPr>
          <a:xfrm>
            <a:off x="4052632" y="4079779"/>
            <a:ext cx="665874" cy="487295"/>
          </a:xfrm>
          <a:prstGeom prst="rect">
            <a:avLst/>
          </a:prstGeom>
        </p:spPr>
      </p:pic>
      <p:pic>
        <p:nvPicPr>
          <p:cNvPr id="47" name="Immagine 46" descr="Immagine che contiene testo, blu&#10;&#10;Descrizione generata automaticamente">
            <a:extLst>
              <a:ext uri="{FF2B5EF4-FFF2-40B4-BE49-F238E27FC236}">
                <a16:creationId xmlns:a16="http://schemas.microsoft.com/office/drawing/2014/main" id="{BFE0A2AD-B0DB-4974-BEAE-795B211728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6229" y="4334892"/>
            <a:ext cx="521860" cy="338554"/>
          </a:xfrm>
          <a:prstGeom prst="rect">
            <a:avLst/>
          </a:prstGeom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5C7ED3B1-B7B6-4C03-8D78-280F261D9A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1567" y="4336472"/>
            <a:ext cx="509856" cy="324008"/>
          </a:xfrm>
          <a:prstGeom prst="rect">
            <a:avLst/>
          </a:prstGeom>
        </p:spPr>
      </p:pic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DF038599-EDF7-4301-B3B0-14EB1FC17109}"/>
              </a:ext>
            </a:extLst>
          </p:cNvPr>
          <p:cNvSpPr txBox="1"/>
          <p:nvPr/>
        </p:nvSpPr>
        <p:spPr>
          <a:xfrm>
            <a:off x="4614814" y="4076128"/>
            <a:ext cx="6246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/>
              <a:t>China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674BBB04-91AE-436F-9FC2-0F766E7E4486}"/>
              </a:ext>
            </a:extLst>
          </p:cNvPr>
          <p:cNvSpPr txBox="1"/>
          <p:nvPr/>
        </p:nvSpPr>
        <p:spPr>
          <a:xfrm>
            <a:off x="3346299" y="4108025"/>
            <a:ext cx="6246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/>
              <a:t>EU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52DFC8D3-DB66-4584-8D40-8B52C668111A}"/>
              </a:ext>
            </a:extLst>
          </p:cNvPr>
          <p:cNvSpPr txBox="1"/>
          <p:nvPr/>
        </p:nvSpPr>
        <p:spPr>
          <a:xfrm>
            <a:off x="2946092" y="4665097"/>
            <a:ext cx="5715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>
                <a:latin typeface="+mj-lt"/>
              </a:rPr>
              <a:t>20</a:t>
            </a:r>
            <a:r>
              <a:rPr lang="it-IT" sz="1200" b="1" dirty="0">
                <a:solidFill>
                  <a:srgbClr val="728FA5"/>
                </a:solidFill>
                <a:latin typeface="+mj-lt"/>
              </a:rPr>
              <a:t>24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FC056FC5-E746-4630-8186-3EEB2C0478E1}"/>
              </a:ext>
            </a:extLst>
          </p:cNvPr>
          <p:cNvSpPr txBox="1"/>
          <p:nvPr/>
        </p:nvSpPr>
        <p:spPr>
          <a:xfrm>
            <a:off x="2957050" y="4847068"/>
            <a:ext cx="5715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>
                <a:latin typeface="+mj-lt"/>
              </a:rPr>
              <a:t>20</a:t>
            </a:r>
            <a:r>
              <a:rPr lang="it-IT" sz="1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23</a:t>
            </a: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5ECB3957-2312-4A93-BBFE-29A324C5121E}"/>
              </a:ext>
            </a:extLst>
          </p:cNvPr>
          <p:cNvSpPr txBox="1"/>
          <p:nvPr/>
        </p:nvSpPr>
        <p:spPr>
          <a:xfrm>
            <a:off x="2956160" y="5020384"/>
            <a:ext cx="5715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>
                <a:latin typeface="+mj-lt"/>
              </a:rPr>
              <a:t>20</a:t>
            </a:r>
            <a:r>
              <a:rPr lang="it-IT" sz="1200" b="1" dirty="0">
                <a:solidFill>
                  <a:srgbClr val="92D050"/>
                </a:solidFill>
                <a:latin typeface="+mj-lt"/>
              </a:rPr>
              <a:t>22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F51EB4C3-8A3B-46B4-BBF6-BE6F4714FB3F}"/>
              </a:ext>
            </a:extLst>
          </p:cNvPr>
          <p:cNvSpPr txBox="1"/>
          <p:nvPr/>
        </p:nvSpPr>
        <p:spPr>
          <a:xfrm>
            <a:off x="9177442" y="4064281"/>
            <a:ext cx="7103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/>
              <a:t>Canada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094447EF-6AB1-4382-B0B3-1035B07FB84B}"/>
              </a:ext>
            </a:extLst>
          </p:cNvPr>
          <p:cNvSpPr txBox="1"/>
          <p:nvPr/>
        </p:nvSpPr>
        <p:spPr>
          <a:xfrm>
            <a:off x="4630700" y="4648340"/>
            <a:ext cx="23156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rgbClr val="728FA5"/>
                </a:solidFill>
              </a:rPr>
              <a:t>3 – 18%         3 – 18%	         2 – 12% 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D8FCEEC7-1115-4786-B0CC-B9F4F647658A}"/>
              </a:ext>
            </a:extLst>
          </p:cNvPr>
          <p:cNvSpPr txBox="1"/>
          <p:nvPr/>
        </p:nvSpPr>
        <p:spPr>
          <a:xfrm>
            <a:off x="2938866" y="5811408"/>
            <a:ext cx="5715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>
                <a:latin typeface="+mj-lt"/>
              </a:rPr>
              <a:t>20</a:t>
            </a:r>
            <a:r>
              <a:rPr lang="it-IT" sz="1200" b="1" dirty="0">
                <a:solidFill>
                  <a:srgbClr val="728FA5"/>
                </a:solidFill>
                <a:latin typeface="+mj-lt"/>
              </a:rPr>
              <a:t>24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AE0E7BA8-44B6-4CA7-AA63-7E145BD16FCE}"/>
              </a:ext>
            </a:extLst>
          </p:cNvPr>
          <p:cNvSpPr txBox="1"/>
          <p:nvPr/>
        </p:nvSpPr>
        <p:spPr>
          <a:xfrm>
            <a:off x="9228682" y="4615753"/>
            <a:ext cx="8754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 – 25%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3849D2CD-CFE4-44E0-AB33-AB79B59E7B22}"/>
              </a:ext>
            </a:extLst>
          </p:cNvPr>
          <p:cNvSpPr txBox="1"/>
          <p:nvPr/>
        </p:nvSpPr>
        <p:spPr>
          <a:xfrm>
            <a:off x="3358861" y="4657498"/>
            <a:ext cx="8754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rgbClr val="728FA5"/>
                </a:solidFill>
              </a:rPr>
              <a:t>6 – 35%</a:t>
            </a:r>
          </a:p>
        </p:txBody>
      </p:sp>
      <p:pic>
        <p:nvPicPr>
          <p:cNvPr id="59" name="Immagine 58" descr="Immagine che contiene testo, bandiera&#10;&#10;Descrizione generata automaticamente">
            <a:extLst>
              <a:ext uri="{FF2B5EF4-FFF2-40B4-BE49-F238E27FC236}">
                <a16:creationId xmlns:a16="http://schemas.microsoft.com/office/drawing/2014/main" id="{8DFDAF7F-AE5B-40C0-9658-DA56134A01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28199" y="4303189"/>
            <a:ext cx="567216" cy="321989"/>
          </a:xfrm>
          <a:prstGeom prst="rect">
            <a:avLst/>
          </a:prstGeom>
        </p:spPr>
      </p:pic>
      <p:pic>
        <p:nvPicPr>
          <p:cNvPr id="60" name="Immagine 59" descr="Immagine che contiene testo, blu&#10;&#10;Descrizione generata automaticamente">
            <a:extLst>
              <a:ext uri="{FF2B5EF4-FFF2-40B4-BE49-F238E27FC236}">
                <a16:creationId xmlns:a16="http://schemas.microsoft.com/office/drawing/2014/main" id="{8EDF3BDE-97D2-4870-8C62-3A302A023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8791" y="5488185"/>
            <a:ext cx="521860" cy="338554"/>
          </a:xfrm>
          <a:prstGeom prst="rect">
            <a:avLst/>
          </a:prstGeom>
        </p:spPr>
      </p:pic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1281AB3E-898C-49C4-A274-A20ADBC3ADBF}"/>
              </a:ext>
            </a:extLst>
          </p:cNvPr>
          <p:cNvSpPr txBox="1"/>
          <p:nvPr/>
        </p:nvSpPr>
        <p:spPr>
          <a:xfrm>
            <a:off x="3358861" y="5285594"/>
            <a:ext cx="6246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/>
              <a:t>EU</a:t>
            </a:r>
          </a:p>
        </p:txBody>
      </p:sp>
      <p:pic>
        <p:nvPicPr>
          <p:cNvPr id="62" name="Immagine 61" descr="Immagine che contiene mappa, Elementi grafici, grafica, testo&#10;&#10;Descrizione generata automaticamente">
            <a:extLst>
              <a:ext uri="{FF2B5EF4-FFF2-40B4-BE49-F238E27FC236}">
                <a16:creationId xmlns:a16="http://schemas.microsoft.com/office/drawing/2014/main" id="{04D96210-6441-4997-8A14-ABB103749F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97" t="48380" r="48001" b="29328"/>
          <a:stretch/>
        </p:blipFill>
        <p:spPr>
          <a:xfrm>
            <a:off x="9520522" y="5381469"/>
            <a:ext cx="405798" cy="458646"/>
          </a:xfrm>
          <a:prstGeom prst="rect">
            <a:avLst/>
          </a:prstGeom>
        </p:spPr>
      </p:pic>
      <p:cxnSp>
        <p:nvCxnSpPr>
          <p:cNvPr id="63" name="Connettore diritto 62">
            <a:extLst>
              <a:ext uri="{FF2B5EF4-FFF2-40B4-BE49-F238E27FC236}">
                <a16:creationId xmlns:a16="http://schemas.microsoft.com/office/drawing/2014/main" id="{125B6788-12AD-465B-9627-FDEB60513F23}"/>
              </a:ext>
            </a:extLst>
          </p:cNvPr>
          <p:cNvCxnSpPr/>
          <p:nvPr/>
        </p:nvCxnSpPr>
        <p:spPr>
          <a:xfrm flipV="1">
            <a:off x="1592696" y="4055926"/>
            <a:ext cx="9200680" cy="28246"/>
          </a:xfrm>
          <a:prstGeom prst="line">
            <a:avLst/>
          </a:prstGeom>
          <a:ln w="19050">
            <a:solidFill>
              <a:srgbClr val="D1309C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diritto 63">
            <a:extLst>
              <a:ext uri="{FF2B5EF4-FFF2-40B4-BE49-F238E27FC236}">
                <a16:creationId xmlns:a16="http://schemas.microsoft.com/office/drawing/2014/main" id="{388617C2-01C7-47F1-AFD6-86D940F12DEC}"/>
              </a:ext>
            </a:extLst>
          </p:cNvPr>
          <p:cNvCxnSpPr/>
          <p:nvPr/>
        </p:nvCxnSpPr>
        <p:spPr>
          <a:xfrm flipV="1">
            <a:off x="1601535" y="5272730"/>
            <a:ext cx="9200680" cy="28246"/>
          </a:xfrm>
          <a:prstGeom prst="line">
            <a:avLst/>
          </a:prstGeom>
          <a:ln w="19050">
            <a:solidFill>
              <a:srgbClr val="00B0F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18D908EA-81AD-49B9-AED9-71151FBFA159}"/>
              </a:ext>
            </a:extLst>
          </p:cNvPr>
          <p:cNvSpPr txBox="1"/>
          <p:nvPr/>
        </p:nvSpPr>
        <p:spPr>
          <a:xfrm>
            <a:off x="2576849" y="2426639"/>
            <a:ext cx="1060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D1309C"/>
                </a:solidFill>
              </a:rPr>
              <a:t>31	</a:t>
            </a: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C059F245-17C2-4B51-9B86-B9A5277BF295}"/>
              </a:ext>
            </a:extLst>
          </p:cNvPr>
          <p:cNvSpPr txBox="1"/>
          <p:nvPr/>
        </p:nvSpPr>
        <p:spPr>
          <a:xfrm>
            <a:off x="2584345" y="2845089"/>
            <a:ext cx="571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D1309C"/>
                </a:solidFill>
              </a:rPr>
              <a:t>12</a:t>
            </a: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30EE1639-BD48-44A2-B6D7-D24B37A0BB26}"/>
              </a:ext>
            </a:extLst>
          </p:cNvPr>
          <p:cNvSpPr txBox="1"/>
          <p:nvPr/>
        </p:nvSpPr>
        <p:spPr>
          <a:xfrm>
            <a:off x="3305607" y="2703505"/>
            <a:ext cx="8754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 – 16,6%</a:t>
            </a:r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94809816-5D7D-40E7-B9FE-C5D7FBB532F4}"/>
              </a:ext>
            </a:extLst>
          </p:cNvPr>
          <p:cNvSpPr txBox="1"/>
          <p:nvPr/>
        </p:nvSpPr>
        <p:spPr>
          <a:xfrm>
            <a:off x="4607843" y="2680773"/>
            <a:ext cx="8754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13 – 65%</a:t>
            </a: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88AE646D-45CA-48B6-ADD3-5761CCF8D95A}"/>
              </a:ext>
            </a:extLst>
          </p:cNvPr>
          <p:cNvSpPr txBox="1"/>
          <p:nvPr/>
        </p:nvSpPr>
        <p:spPr>
          <a:xfrm>
            <a:off x="8622295" y="2818658"/>
            <a:ext cx="220225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rgbClr val="92D050"/>
                </a:solidFill>
              </a:rPr>
              <a:t>1 – 8,4%     </a:t>
            </a: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7DFCD7A7-7D09-4C6A-BCF5-8CC73140022A}"/>
              </a:ext>
            </a:extLst>
          </p:cNvPr>
          <p:cNvSpPr txBox="1"/>
          <p:nvPr/>
        </p:nvSpPr>
        <p:spPr>
          <a:xfrm>
            <a:off x="2640078" y="4795186"/>
            <a:ext cx="617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00B0F0"/>
                </a:solidFill>
              </a:rPr>
              <a:t>10</a:t>
            </a: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CC7459FF-8E87-4E2C-848B-30836921E7B1}"/>
              </a:ext>
            </a:extLst>
          </p:cNvPr>
          <p:cNvSpPr txBox="1"/>
          <p:nvPr/>
        </p:nvSpPr>
        <p:spPr>
          <a:xfrm>
            <a:off x="2638501" y="4616411"/>
            <a:ext cx="617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00B0F0"/>
                </a:solidFill>
              </a:rPr>
              <a:t>17</a:t>
            </a: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50BE2030-CF9A-4702-B967-F63A7DB011D2}"/>
              </a:ext>
            </a:extLst>
          </p:cNvPr>
          <p:cNvSpPr txBox="1"/>
          <p:nvPr/>
        </p:nvSpPr>
        <p:spPr>
          <a:xfrm>
            <a:off x="2741150" y="4985379"/>
            <a:ext cx="617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00B0F0"/>
                </a:solidFill>
              </a:rPr>
              <a:t>8</a:t>
            </a:r>
          </a:p>
        </p:txBody>
      </p: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84CA7B4C-79C6-455D-BC77-5AC4B04046E7}"/>
              </a:ext>
            </a:extLst>
          </p:cNvPr>
          <p:cNvSpPr txBox="1"/>
          <p:nvPr/>
        </p:nvSpPr>
        <p:spPr>
          <a:xfrm>
            <a:off x="3360690" y="4854599"/>
            <a:ext cx="8754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 – 25%</a:t>
            </a:r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E26DC5AD-AF2C-42CE-B3E5-2EAA1FC83516}"/>
              </a:ext>
            </a:extLst>
          </p:cNvPr>
          <p:cNvSpPr txBox="1"/>
          <p:nvPr/>
        </p:nvSpPr>
        <p:spPr>
          <a:xfrm>
            <a:off x="2787922" y="5757732"/>
            <a:ext cx="617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92D050"/>
                </a:solidFill>
              </a:rPr>
              <a:t>1</a:t>
            </a:r>
          </a:p>
        </p:txBody>
      </p:sp>
      <p:pic>
        <p:nvPicPr>
          <p:cNvPr id="75" name="Immagine 74" descr="Immagine che contiene mappa, Elementi grafici, grafica, testo&#10;&#10;Descrizione generata automaticamente">
            <a:extLst>
              <a:ext uri="{FF2B5EF4-FFF2-40B4-BE49-F238E27FC236}">
                <a16:creationId xmlns:a16="http://schemas.microsoft.com/office/drawing/2014/main" id="{6BB91410-F77A-415B-A374-5BEFA4708B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9" t="43822" r="72199" b="26545"/>
          <a:stretch/>
        </p:blipFill>
        <p:spPr>
          <a:xfrm>
            <a:off x="8333857" y="5313279"/>
            <a:ext cx="446178" cy="609662"/>
          </a:xfrm>
          <a:prstGeom prst="rect">
            <a:avLst/>
          </a:prstGeom>
        </p:spPr>
      </p:pic>
      <p:pic>
        <p:nvPicPr>
          <p:cNvPr id="76" name="Immagine 75" descr="Immagine che contiene mappa, Elementi grafici, grafica, testo&#10;&#10;Descrizione generata automaticamente">
            <a:extLst>
              <a:ext uri="{FF2B5EF4-FFF2-40B4-BE49-F238E27FC236}">
                <a16:creationId xmlns:a16="http://schemas.microsoft.com/office/drawing/2014/main" id="{AEE1C5E9-6C0D-472A-BD3D-A129164701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97" t="48380" r="48001" b="29328"/>
          <a:stretch/>
        </p:blipFill>
        <p:spPr>
          <a:xfrm>
            <a:off x="10065015" y="4182195"/>
            <a:ext cx="405798" cy="458646"/>
          </a:xfrm>
          <a:prstGeom prst="rect">
            <a:avLst/>
          </a:prstGeom>
        </p:spPr>
      </p:pic>
      <p:pic>
        <p:nvPicPr>
          <p:cNvPr id="77" name="Immagine 76" descr="Immagine che contiene mappa, Elementi grafici, grafica, testo&#10;&#10;Descrizione generata automaticamente">
            <a:extLst>
              <a:ext uri="{FF2B5EF4-FFF2-40B4-BE49-F238E27FC236}">
                <a16:creationId xmlns:a16="http://schemas.microsoft.com/office/drawing/2014/main" id="{D8FAC72C-2DBC-4459-8C41-7DD3087CFA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292" t="19120" r="4858" b="50213"/>
          <a:stretch/>
        </p:blipFill>
        <p:spPr>
          <a:xfrm>
            <a:off x="7681756" y="4185806"/>
            <a:ext cx="454342" cy="630929"/>
          </a:xfrm>
          <a:prstGeom prst="rect">
            <a:avLst/>
          </a:prstGeom>
        </p:spPr>
      </p:pic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8835C603-6739-4C89-85EC-9E243B78B39F}"/>
              </a:ext>
            </a:extLst>
          </p:cNvPr>
          <p:cNvSpPr txBox="1"/>
          <p:nvPr/>
        </p:nvSpPr>
        <p:spPr>
          <a:xfrm>
            <a:off x="3361466" y="5037848"/>
            <a:ext cx="8754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rgbClr val="92D050"/>
                </a:solidFill>
              </a:rPr>
              <a:t>5 – 62,5%</a:t>
            </a:r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850BD420-81FC-4A2E-AF21-3A3932C031A6}"/>
              </a:ext>
            </a:extLst>
          </p:cNvPr>
          <p:cNvSpPr txBox="1"/>
          <p:nvPr/>
        </p:nvSpPr>
        <p:spPr>
          <a:xfrm>
            <a:off x="4604611" y="2836473"/>
            <a:ext cx="7864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rgbClr val="92D050"/>
                </a:solidFill>
              </a:rPr>
              <a:t>4 – 33,3%</a:t>
            </a:r>
          </a:p>
        </p:txBody>
      </p: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DAC86DE2-2493-4F5D-BF43-C1E1C4C4B8D2}"/>
              </a:ext>
            </a:extLst>
          </p:cNvPr>
          <p:cNvSpPr txBox="1"/>
          <p:nvPr/>
        </p:nvSpPr>
        <p:spPr>
          <a:xfrm>
            <a:off x="4607146" y="2956041"/>
            <a:ext cx="6685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/>
              <a:t>USA</a:t>
            </a:r>
          </a:p>
        </p:txBody>
      </p:sp>
      <p:pic>
        <p:nvPicPr>
          <p:cNvPr id="81" name="Immagine 80">
            <a:extLst>
              <a:ext uri="{FF2B5EF4-FFF2-40B4-BE49-F238E27FC236}">
                <a16:creationId xmlns:a16="http://schemas.microsoft.com/office/drawing/2014/main" id="{1A15A1E7-BBBA-4A46-9F76-94B9EC7C3CC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96266" y="5488186"/>
            <a:ext cx="554040" cy="370020"/>
          </a:xfrm>
          <a:prstGeom prst="rect">
            <a:avLst/>
          </a:prstGeom>
        </p:spPr>
      </p:pic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0B59202D-11AD-42A2-8EB3-775FDAD34733}"/>
              </a:ext>
            </a:extLst>
          </p:cNvPr>
          <p:cNvSpPr txBox="1"/>
          <p:nvPr/>
        </p:nvSpPr>
        <p:spPr>
          <a:xfrm>
            <a:off x="4621631" y="5828955"/>
            <a:ext cx="8754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rgbClr val="728FA5"/>
                </a:solidFill>
              </a:rPr>
              <a:t>1 – 100%</a:t>
            </a:r>
          </a:p>
        </p:txBody>
      </p: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A96489F6-C1C2-4778-B4C5-B0A2DBFCC46D}"/>
              </a:ext>
            </a:extLst>
          </p:cNvPr>
          <p:cNvSpPr txBox="1"/>
          <p:nvPr/>
        </p:nvSpPr>
        <p:spPr>
          <a:xfrm>
            <a:off x="4645565" y="5258564"/>
            <a:ext cx="10538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/>
              <a:t>Turchia</a:t>
            </a:r>
          </a:p>
        </p:txBody>
      </p:sp>
      <p:pic>
        <p:nvPicPr>
          <p:cNvPr id="84" name="Immagine 83">
            <a:extLst>
              <a:ext uri="{FF2B5EF4-FFF2-40B4-BE49-F238E27FC236}">
                <a16:creationId xmlns:a16="http://schemas.microsoft.com/office/drawing/2014/main" id="{31960420-2C87-48EC-A3CC-00E1BAF98AA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91072" y="4315940"/>
            <a:ext cx="670546" cy="335273"/>
          </a:xfrm>
          <a:prstGeom prst="rect">
            <a:avLst/>
          </a:prstGeom>
        </p:spPr>
      </p:pic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9263E296-C3D3-4413-B9BB-6F7F208D7152}"/>
              </a:ext>
            </a:extLst>
          </p:cNvPr>
          <p:cNvSpPr txBox="1"/>
          <p:nvPr/>
        </p:nvSpPr>
        <p:spPr>
          <a:xfrm>
            <a:off x="5307614" y="4087484"/>
            <a:ext cx="11719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/>
              <a:t>Kazakistan</a:t>
            </a:r>
          </a:p>
        </p:txBody>
      </p: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9CC031D0-2DC4-426B-BAC2-23FED1CEACD7}"/>
              </a:ext>
            </a:extLst>
          </p:cNvPr>
          <p:cNvSpPr txBox="1"/>
          <p:nvPr/>
        </p:nvSpPr>
        <p:spPr>
          <a:xfrm>
            <a:off x="5266493" y="2691769"/>
            <a:ext cx="31089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 – 16,6%</a:t>
            </a:r>
          </a:p>
        </p:txBody>
      </p:sp>
      <p:sp>
        <p:nvSpPr>
          <p:cNvPr id="87" name="CasellaDiTesto 86">
            <a:extLst>
              <a:ext uri="{FF2B5EF4-FFF2-40B4-BE49-F238E27FC236}">
                <a16:creationId xmlns:a16="http://schemas.microsoft.com/office/drawing/2014/main" id="{015AF227-9AF4-41A6-98A5-3D74B61D4A3F}"/>
              </a:ext>
            </a:extLst>
          </p:cNvPr>
          <p:cNvSpPr txBox="1"/>
          <p:nvPr/>
        </p:nvSpPr>
        <p:spPr>
          <a:xfrm>
            <a:off x="9244883" y="5026509"/>
            <a:ext cx="8754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rgbClr val="92D050"/>
                </a:solidFill>
              </a:rPr>
              <a:t>1 – 12,5%</a:t>
            </a:r>
          </a:p>
        </p:txBody>
      </p:sp>
      <p:sp>
        <p:nvSpPr>
          <p:cNvPr id="88" name="CasellaDiTesto 87">
            <a:extLst>
              <a:ext uri="{FF2B5EF4-FFF2-40B4-BE49-F238E27FC236}">
                <a16:creationId xmlns:a16="http://schemas.microsoft.com/office/drawing/2014/main" id="{89D2A61C-2FF0-4247-86EE-0E8B8E43F941}"/>
              </a:ext>
            </a:extLst>
          </p:cNvPr>
          <p:cNvSpPr txBox="1"/>
          <p:nvPr/>
        </p:nvSpPr>
        <p:spPr>
          <a:xfrm>
            <a:off x="3310295" y="2890940"/>
            <a:ext cx="8754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rgbClr val="92D050"/>
                </a:solidFill>
              </a:rPr>
              <a:t>2– 16,6%</a:t>
            </a:r>
          </a:p>
        </p:txBody>
      </p:sp>
      <p:sp>
        <p:nvSpPr>
          <p:cNvPr id="89" name="CasellaDiTesto 88">
            <a:extLst>
              <a:ext uri="{FF2B5EF4-FFF2-40B4-BE49-F238E27FC236}">
                <a16:creationId xmlns:a16="http://schemas.microsoft.com/office/drawing/2014/main" id="{ADE5958B-A7C2-489E-9839-B5B210538DCF}"/>
              </a:ext>
            </a:extLst>
          </p:cNvPr>
          <p:cNvSpPr txBox="1"/>
          <p:nvPr/>
        </p:nvSpPr>
        <p:spPr>
          <a:xfrm>
            <a:off x="5263244" y="2838088"/>
            <a:ext cx="7864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rgbClr val="92D050"/>
                </a:solidFill>
              </a:rPr>
              <a:t>1 – 5,6%</a:t>
            </a:r>
          </a:p>
        </p:txBody>
      </p:sp>
      <p:sp>
        <p:nvSpPr>
          <p:cNvPr id="90" name="CasellaDiTesto 89">
            <a:extLst>
              <a:ext uri="{FF2B5EF4-FFF2-40B4-BE49-F238E27FC236}">
                <a16:creationId xmlns:a16="http://schemas.microsoft.com/office/drawing/2014/main" id="{46779E6D-DD54-4B25-9BD1-1451B8C5A389}"/>
              </a:ext>
            </a:extLst>
          </p:cNvPr>
          <p:cNvSpPr txBox="1"/>
          <p:nvPr/>
        </p:nvSpPr>
        <p:spPr>
          <a:xfrm>
            <a:off x="8657159" y="3690697"/>
            <a:ext cx="571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 – 5%</a:t>
            </a:r>
          </a:p>
          <a:p>
            <a:endParaRPr lang="it-IT" dirty="0"/>
          </a:p>
        </p:txBody>
      </p: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BA892040-2025-4584-BD36-E5C278E2736C}"/>
              </a:ext>
            </a:extLst>
          </p:cNvPr>
          <p:cNvSpPr txBox="1"/>
          <p:nvPr/>
        </p:nvSpPr>
        <p:spPr>
          <a:xfrm>
            <a:off x="4622400" y="3704271"/>
            <a:ext cx="530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 – 5%</a:t>
            </a:r>
          </a:p>
          <a:p>
            <a:endParaRPr lang="it-IT" dirty="0"/>
          </a:p>
        </p:txBody>
      </p:sp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CFC4F8C5-BFB8-4E73-8508-2F6081F65727}"/>
              </a:ext>
            </a:extLst>
          </p:cNvPr>
          <p:cNvSpPr txBox="1"/>
          <p:nvPr/>
        </p:nvSpPr>
        <p:spPr>
          <a:xfrm>
            <a:off x="8596847" y="2520215"/>
            <a:ext cx="1671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>
                <a:solidFill>
                  <a:srgbClr val="728FA5"/>
                </a:solidFill>
              </a:rPr>
              <a:t>3 – 10%</a:t>
            </a:r>
          </a:p>
          <a:p>
            <a:endParaRPr lang="it-IT" dirty="0"/>
          </a:p>
        </p:txBody>
      </p: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386AF433-5B8C-4E4E-AC87-43B5B4D09EAD}"/>
              </a:ext>
            </a:extLst>
          </p:cNvPr>
          <p:cNvSpPr txBox="1"/>
          <p:nvPr/>
        </p:nvSpPr>
        <p:spPr>
          <a:xfrm>
            <a:off x="3383552" y="5840115"/>
            <a:ext cx="5309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>
                <a:solidFill>
                  <a:srgbClr val="728FA5"/>
                </a:solidFill>
              </a:rPr>
              <a:t>0 – 0%</a:t>
            </a:r>
          </a:p>
        </p:txBody>
      </p:sp>
      <p:pic>
        <p:nvPicPr>
          <p:cNvPr id="94" name="Immagine 93">
            <a:extLst>
              <a:ext uri="{FF2B5EF4-FFF2-40B4-BE49-F238E27FC236}">
                <a16:creationId xmlns:a16="http://schemas.microsoft.com/office/drawing/2014/main" id="{EB5DFC70-FB95-4F19-9A6C-3E96C2F71A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65057" y="4296317"/>
            <a:ext cx="554040" cy="370020"/>
          </a:xfrm>
          <a:prstGeom prst="rect">
            <a:avLst/>
          </a:prstGeom>
        </p:spPr>
      </p:pic>
      <p:sp>
        <p:nvSpPr>
          <p:cNvPr id="95" name="CasellaDiTesto 94">
            <a:extLst>
              <a:ext uri="{FF2B5EF4-FFF2-40B4-BE49-F238E27FC236}">
                <a16:creationId xmlns:a16="http://schemas.microsoft.com/office/drawing/2014/main" id="{2E3E9740-FB0B-4F30-BA0E-EC145CBC14E1}"/>
              </a:ext>
            </a:extLst>
          </p:cNvPr>
          <p:cNvSpPr txBox="1"/>
          <p:nvPr/>
        </p:nvSpPr>
        <p:spPr>
          <a:xfrm>
            <a:off x="6201875" y="4070384"/>
            <a:ext cx="7444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/>
              <a:t>Turchia</a:t>
            </a:r>
          </a:p>
          <a:p>
            <a:endParaRPr lang="it-IT" sz="1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6" name="CasellaDiTesto 95">
            <a:extLst>
              <a:ext uri="{FF2B5EF4-FFF2-40B4-BE49-F238E27FC236}">
                <a16:creationId xmlns:a16="http://schemas.microsoft.com/office/drawing/2014/main" id="{94CC41FC-1C6D-477B-BD66-14FCA54B58EC}"/>
              </a:ext>
            </a:extLst>
          </p:cNvPr>
          <p:cNvSpPr txBox="1"/>
          <p:nvPr/>
        </p:nvSpPr>
        <p:spPr>
          <a:xfrm>
            <a:off x="4630700" y="4954965"/>
            <a:ext cx="1268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 – 25%         2 – 25%</a:t>
            </a:r>
          </a:p>
          <a:p>
            <a:endParaRPr lang="it-IT" dirty="0"/>
          </a:p>
        </p:txBody>
      </p:sp>
      <p:pic>
        <p:nvPicPr>
          <p:cNvPr id="97" name="Immagine 96">
            <a:extLst>
              <a:ext uri="{FF2B5EF4-FFF2-40B4-BE49-F238E27FC236}">
                <a16:creationId xmlns:a16="http://schemas.microsoft.com/office/drawing/2014/main" id="{EBE65D7E-2F51-4C80-A79C-58EAB71F7A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0328" y="4311409"/>
            <a:ext cx="560047" cy="362407"/>
          </a:xfrm>
          <a:prstGeom prst="rect">
            <a:avLst/>
          </a:prstGeom>
        </p:spPr>
      </p:pic>
      <p:sp>
        <p:nvSpPr>
          <p:cNvPr id="98" name="CasellaDiTesto 97">
            <a:extLst>
              <a:ext uri="{FF2B5EF4-FFF2-40B4-BE49-F238E27FC236}">
                <a16:creationId xmlns:a16="http://schemas.microsoft.com/office/drawing/2014/main" id="{0ED4D66E-316E-4E85-957C-3B44DCB22FC3}"/>
              </a:ext>
            </a:extLst>
          </p:cNvPr>
          <p:cNvSpPr txBox="1"/>
          <p:nvPr/>
        </p:nvSpPr>
        <p:spPr>
          <a:xfrm>
            <a:off x="8027289" y="4066616"/>
            <a:ext cx="6334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Algeria</a:t>
            </a:r>
          </a:p>
          <a:p>
            <a:endParaRPr lang="it-IT" dirty="0"/>
          </a:p>
        </p:txBody>
      </p:sp>
      <p:sp>
        <p:nvSpPr>
          <p:cNvPr id="99" name="CasellaDiTesto 98">
            <a:extLst>
              <a:ext uri="{FF2B5EF4-FFF2-40B4-BE49-F238E27FC236}">
                <a16:creationId xmlns:a16="http://schemas.microsoft.com/office/drawing/2014/main" id="{6D8ADB68-BE80-4E42-B416-5C1D130302C9}"/>
              </a:ext>
            </a:extLst>
          </p:cNvPr>
          <p:cNvSpPr txBox="1"/>
          <p:nvPr/>
        </p:nvSpPr>
        <p:spPr>
          <a:xfrm>
            <a:off x="8076918" y="453456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rgbClr val="728FA5"/>
                </a:solidFill>
              </a:rPr>
              <a:t> </a:t>
            </a:r>
            <a:r>
              <a:rPr lang="it-IT" sz="1000" b="1" dirty="0">
                <a:solidFill>
                  <a:srgbClr val="728FA5"/>
                </a:solidFill>
              </a:rPr>
              <a:t>1 –6% </a:t>
            </a:r>
          </a:p>
        </p:txBody>
      </p:sp>
      <p:pic>
        <p:nvPicPr>
          <p:cNvPr id="100" name="Immagine 99" descr="Immagine che contiene cerchio, Policromia, Elementi grafici, rosso&#10;&#10;Descrizione generata automaticamente">
            <a:extLst>
              <a:ext uri="{FF2B5EF4-FFF2-40B4-BE49-F238E27FC236}">
                <a16:creationId xmlns:a16="http://schemas.microsoft.com/office/drawing/2014/main" id="{B1BF96E1-16CD-4E5E-9DE3-5615BBAA2BD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75513" y="4270171"/>
            <a:ext cx="571523" cy="418265"/>
          </a:xfrm>
          <a:prstGeom prst="rect">
            <a:avLst/>
          </a:prstGeom>
        </p:spPr>
      </p:pic>
      <p:sp>
        <p:nvSpPr>
          <p:cNvPr id="101" name="CasellaDiTesto 100">
            <a:extLst>
              <a:ext uri="{FF2B5EF4-FFF2-40B4-BE49-F238E27FC236}">
                <a16:creationId xmlns:a16="http://schemas.microsoft.com/office/drawing/2014/main" id="{28FABA21-AA40-455D-BCA7-479AB7DF1A43}"/>
              </a:ext>
            </a:extLst>
          </p:cNvPr>
          <p:cNvSpPr txBox="1"/>
          <p:nvPr/>
        </p:nvSpPr>
        <p:spPr>
          <a:xfrm>
            <a:off x="6850188" y="4058763"/>
            <a:ext cx="806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Giappone</a:t>
            </a:r>
          </a:p>
        </p:txBody>
      </p:sp>
      <p:sp>
        <p:nvSpPr>
          <p:cNvPr id="102" name="CasellaDiTesto 101">
            <a:extLst>
              <a:ext uri="{FF2B5EF4-FFF2-40B4-BE49-F238E27FC236}">
                <a16:creationId xmlns:a16="http://schemas.microsoft.com/office/drawing/2014/main" id="{3377E4B9-6049-48BE-860B-5D327C5A0799}"/>
              </a:ext>
            </a:extLst>
          </p:cNvPr>
          <p:cNvSpPr txBox="1"/>
          <p:nvPr/>
        </p:nvSpPr>
        <p:spPr>
          <a:xfrm>
            <a:off x="6924648" y="4653365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>
                <a:solidFill>
                  <a:srgbClr val="728FA5"/>
                </a:solidFill>
              </a:rPr>
              <a:t>2 - 12%</a:t>
            </a:r>
          </a:p>
        </p:txBody>
      </p:sp>
      <p:pic>
        <p:nvPicPr>
          <p:cNvPr id="103" name="Picture 2">
            <a:extLst>
              <a:ext uri="{FF2B5EF4-FFF2-40B4-BE49-F238E27FC236}">
                <a16:creationId xmlns:a16="http://schemas.microsoft.com/office/drawing/2014/main" id="{73833CA9-D366-4E58-8F8E-FD4D02C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909" y="2209283"/>
            <a:ext cx="604426" cy="40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CasellaDiTesto 103">
            <a:extLst>
              <a:ext uri="{FF2B5EF4-FFF2-40B4-BE49-F238E27FC236}">
                <a16:creationId xmlns:a16="http://schemas.microsoft.com/office/drawing/2014/main" id="{C81CA79B-DE83-4772-9E58-2397D7370D3E}"/>
              </a:ext>
            </a:extLst>
          </p:cNvPr>
          <p:cNvSpPr txBox="1"/>
          <p:nvPr/>
        </p:nvSpPr>
        <p:spPr>
          <a:xfrm>
            <a:off x="6218925" y="1978163"/>
            <a:ext cx="744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/>
              <a:t>Pakistan</a:t>
            </a:r>
          </a:p>
        </p:txBody>
      </p:sp>
      <p:sp>
        <p:nvSpPr>
          <p:cNvPr id="105" name="CasellaDiTesto 104">
            <a:extLst>
              <a:ext uri="{FF2B5EF4-FFF2-40B4-BE49-F238E27FC236}">
                <a16:creationId xmlns:a16="http://schemas.microsoft.com/office/drawing/2014/main" id="{1B685ADE-A418-4EF1-BB99-13BB21D44B4A}"/>
              </a:ext>
            </a:extLst>
          </p:cNvPr>
          <p:cNvSpPr txBox="1"/>
          <p:nvPr/>
        </p:nvSpPr>
        <p:spPr>
          <a:xfrm>
            <a:off x="6352840" y="2558860"/>
            <a:ext cx="6014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rgbClr val="728FA5"/>
                </a:solidFill>
              </a:rPr>
              <a:t>1 – 3%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85106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B751F-C24F-CD5C-3867-B86BD6436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100455"/>
            <a:ext cx="11303000" cy="646331"/>
          </a:xfrm>
        </p:spPr>
        <p:txBody>
          <a:bodyPr/>
          <a:lstStyle/>
          <a:p>
            <a:r>
              <a:rPr lang="en-US" dirty="0"/>
              <a:t>INCLUSIVE ENVIRONMENT - </a:t>
            </a:r>
            <a:r>
              <a:rPr lang="en-US" i="1" dirty="0">
                <a:latin typeface="Brandon Grotesque Regular" panose="020B05030202030D0202" pitchFamily="34" charset="0"/>
              </a:rPr>
              <a:t>PhDTalks</a:t>
            </a:r>
            <a:endParaRPr lang="en-150" i="1" dirty="0">
              <a:latin typeface="Brandon Grotesque Regular" panose="020B05030202030D0202" pitchFamily="34" charset="0"/>
            </a:endParaRPr>
          </a:p>
        </p:txBody>
      </p:sp>
      <p:pic>
        <p:nvPicPr>
          <p:cNvPr id="7" name="Immagine 6" descr="Immagine che contiene vestiti, persona, uomo, Viso umano&#10;&#10;Descrizione generata automaticamente">
            <a:extLst>
              <a:ext uri="{FF2B5EF4-FFF2-40B4-BE49-F238E27FC236}">
                <a16:creationId xmlns:a16="http://schemas.microsoft.com/office/drawing/2014/main" id="{56E3712C-600B-9CE6-8499-6E36927F2B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9"/>
          <a:stretch/>
        </p:blipFill>
        <p:spPr>
          <a:xfrm>
            <a:off x="0" y="1331438"/>
            <a:ext cx="12192000" cy="419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8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B751F-C24F-CD5C-3867-B86BD6436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100455"/>
            <a:ext cx="11303000" cy="646331"/>
          </a:xfrm>
        </p:spPr>
        <p:txBody>
          <a:bodyPr/>
          <a:lstStyle/>
          <a:p>
            <a:r>
              <a:rPr lang="en-US" dirty="0"/>
              <a:t>INCLUSIVE ENVIRONMENT – </a:t>
            </a:r>
            <a:r>
              <a:rPr lang="en-US" sz="3200" i="1" dirty="0">
                <a:latin typeface="Brandon Grotesque Regular" panose="020B05030202030D0202" pitchFamily="34" charset="0"/>
              </a:rPr>
              <a:t>DICA Olympic Games</a:t>
            </a:r>
            <a:endParaRPr lang="en-150" i="1" dirty="0">
              <a:latin typeface="Brandon Grotesque Regular" panose="020B05030202030D0202" pitchFamily="34" charset="0"/>
            </a:endParaRPr>
          </a:p>
        </p:txBody>
      </p:sp>
      <p:pic>
        <p:nvPicPr>
          <p:cNvPr id="7" name="Immagine 6" descr="Immagine che contiene testo, Elementi grafici, grafica, poster&#10;&#10;Descrizione generata automaticamente">
            <a:extLst>
              <a:ext uri="{FF2B5EF4-FFF2-40B4-BE49-F238E27FC236}">
                <a16:creationId xmlns:a16="http://schemas.microsoft.com/office/drawing/2014/main" id="{2EFBBB0F-F30D-7F76-28C9-56A903989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790575"/>
            <a:ext cx="3517900" cy="5276850"/>
          </a:xfrm>
          <a:prstGeom prst="rect">
            <a:avLst/>
          </a:prstGeom>
        </p:spPr>
      </p:pic>
      <p:pic>
        <p:nvPicPr>
          <p:cNvPr id="9" name="Immagine 8" descr="Immagine che contiene persona, aria aperta, gruppo, albero&#10;&#10;Descrizione generata automaticamente">
            <a:extLst>
              <a:ext uri="{FF2B5EF4-FFF2-40B4-BE49-F238E27FC236}">
                <a16:creationId xmlns:a16="http://schemas.microsoft.com/office/drawing/2014/main" id="{3F40A179-B639-F646-E6A7-5035408F53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1" t="23056" r="16438" b="11528"/>
          <a:stretch/>
        </p:blipFill>
        <p:spPr>
          <a:xfrm>
            <a:off x="4297128" y="784886"/>
            <a:ext cx="4262945" cy="2415514"/>
          </a:xfrm>
          <a:prstGeom prst="rect">
            <a:avLst/>
          </a:prstGeom>
        </p:spPr>
      </p:pic>
      <p:pic>
        <p:nvPicPr>
          <p:cNvPr id="11" name="Immagine 10" descr="Immagine che contiene tavolo da ping pong, tavolo, arredo, persona&#10;&#10;Descrizione generata automaticamente">
            <a:extLst>
              <a:ext uri="{FF2B5EF4-FFF2-40B4-BE49-F238E27FC236}">
                <a16:creationId xmlns:a16="http://schemas.microsoft.com/office/drawing/2014/main" id="{CEE91E96-C05C-21C6-5006-9861451695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128" y="2177727"/>
            <a:ext cx="3336727" cy="2502545"/>
          </a:xfrm>
          <a:prstGeom prst="rect">
            <a:avLst/>
          </a:prstGeom>
        </p:spPr>
      </p:pic>
      <p:pic>
        <p:nvPicPr>
          <p:cNvPr id="13" name="Immagine 12" descr="Immagine che contiene vestiti, persona, calzature, jeans&#10;&#10;Descrizione generata automaticamente">
            <a:extLst>
              <a:ext uri="{FF2B5EF4-FFF2-40B4-BE49-F238E27FC236}">
                <a16:creationId xmlns:a16="http://schemas.microsoft.com/office/drawing/2014/main" id="{B7C3433F-E0E5-3561-EFB7-4D7473B5A2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" t="14844" b="8333"/>
          <a:stretch/>
        </p:blipFill>
        <p:spPr>
          <a:xfrm>
            <a:off x="4314446" y="3564880"/>
            <a:ext cx="4262945" cy="250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8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E7B3CA-8684-1701-3718-6EA19577D0EF}"/>
              </a:ext>
            </a:extLst>
          </p:cNvPr>
          <p:cNvSpPr txBox="1"/>
          <p:nvPr/>
        </p:nvSpPr>
        <p:spPr>
          <a:xfrm>
            <a:off x="2286000" y="2362200"/>
            <a:ext cx="37179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spc="-65" dirty="0">
                <a:solidFill>
                  <a:srgbClr val="333236"/>
                </a:solidFill>
                <a:latin typeface="Brandon Grotesque Bold"/>
                <a:ea typeface="+mj-ea"/>
              </a:rPr>
              <a:t>Teaching @DICA</a:t>
            </a:r>
            <a:endParaRPr lang="en-150" sz="4200" b="1" spc="-65" dirty="0">
              <a:solidFill>
                <a:srgbClr val="333236"/>
              </a:solidFill>
              <a:latin typeface="Brandon Grotesque Bold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21727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object 66"/>
          <p:cNvSpPr txBox="1">
            <a:spLocks noGrp="1"/>
          </p:cNvSpPr>
          <p:nvPr>
            <p:ph type="title"/>
          </p:nvPr>
        </p:nvSpPr>
        <p:spPr>
          <a:xfrm>
            <a:off x="448227" y="152400"/>
            <a:ext cx="10219773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-65" dirty="0"/>
              <a:t>COURSES OFFERED</a:t>
            </a:r>
            <a:endParaRPr lang="it-IT" spc="-35" dirty="0"/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0591543F-02EA-33A2-5E02-7E5D6D4FC9EC}"/>
              </a:ext>
            </a:extLst>
          </p:cNvPr>
          <p:cNvSpPr/>
          <p:nvPr/>
        </p:nvSpPr>
        <p:spPr>
          <a:xfrm>
            <a:off x="8448878" y="6472897"/>
            <a:ext cx="3305175" cy="181610"/>
          </a:xfrm>
          <a:custGeom>
            <a:avLst/>
            <a:gdLst/>
            <a:ahLst/>
            <a:cxnLst/>
            <a:rect l="l" t="t" r="r" b="b"/>
            <a:pathLst>
              <a:path w="3305175" h="181609">
                <a:moveTo>
                  <a:pt x="116840" y="60972"/>
                </a:moveTo>
                <a:lnTo>
                  <a:pt x="112509" y="40055"/>
                </a:lnTo>
                <a:lnTo>
                  <a:pt x="110426" y="37033"/>
                </a:lnTo>
                <a:lnTo>
                  <a:pt x="100736" y="22885"/>
                </a:lnTo>
                <a:lnTo>
                  <a:pt x="85331" y="12598"/>
                </a:lnTo>
                <a:lnTo>
                  <a:pt x="85331" y="60744"/>
                </a:lnTo>
                <a:lnTo>
                  <a:pt x="83312" y="70802"/>
                </a:lnTo>
                <a:lnTo>
                  <a:pt x="77851" y="78854"/>
                </a:lnTo>
                <a:lnTo>
                  <a:pt x="69837" y="84213"/>
                </a:lnTo>
                <a:lnTo>
                  <a:pt x="60134" y="86156"/>
                </a:lnTo>
                <a:lnTo>
                  <a:pt x="31788" y="86156"/>
                </a:lnTo>
                <a:lnTo>
                  <a:pt x="31788" y="37033"/>
                </a:lnTo>
                <a:lnTo>
                  <a:pt x="60134" y="37033"/>
                </a:lnTo>
                <a:lnTo>
                  <a:pt x="69837" y="38836"/>
                </a:lnTo>
                <a:lnTo>
                  <a:pt x="77851" y="43840"/>
                </a:lnTo>
                <a:lnTo>
                  <a:pt x="83312" y="51358"/>
                </a:lnTo>
                <a:lnTo>
                  <a:pt x="85331" y="60744"/>
                </a:lnTo>
                <a:lnTo>
                  <a:pt x="85331" y="12598"/>
                </a:lnTo>
                <a:lnTo>
                  <a:pt x="83324" y="11252"/>
                </a:lnTo>
                <a:lnTo>
                  <a:pt x="62103" y="6972"/>
                </a:lnTo>
                <a:lnTo>
                  <a:pt x="1968" y="6972"/>
                </a:lnTo>
                <a:lnTo>
                  <a:pt x="0" y="9169"/>
                </a:lnTo>
                <a:lnTo>
                  <a:pt x="0" y="175882"/>
                </a:lnTo>
                <a:lnTo>
                  <a:pt x="1968" y="178066"/>
                </a:lnTo>
                <a:lnTo>
                  <a:pt x="29578" y="178066"/>
                </a:lnTo>
                <a:lnTo>
                  <a:pt x="31788" y="175882"/>
                </a:lnTo>
                <a:lnTo>
                  <a:pt x="31788" y="115989"/>
                </a:lnTo>
                <a:lnTo>
                  <a:pt x="62331" y="115989"/>
                </a:lnTo>
                <a:lnTo>
                  <a:pt x="83426" y="111658"/>
                </a:lnTo>
                <a:lnTo>
                  <a:pt x="100761" y="99847"/>
                </a:lnTo>
                <a:lnTo>
                  <a:pt x="109969" y="86156"/>
                </a:lnTo>
                <a:lnTo>
                  <a:pt x="112509" y="82359"/>
                </a:lnTo>
                <a:lnTo>
                  <a:pt x="116840" y="60972"/>
                </a:lnTo>
                <a:close/>
              </a:path>
              <a:path w="3305175" h="181609">
                <a:moveTo>
                  <a:pt x="311175" y="92760"/>
                </a:moveTo>
                <a:lnTo>
                  <a:pt x="304292" y="58343"/>
                </a:lnTo>
                <a:lnTo>
                  <a:pt x="289521" y="36309"/>
                </a:lnTo>
                <a:lnTo>
                  <a:pt x="285496" y="30302"/>
                </a:lnTo>
                <a:lnTo>
                  <a:pt x="279387" y="26187"/>
                </a:lnTo>
                <a:lnTo>
                  <a:pt x="279387" y="92760"/>
                </a:lnTo>
                <a:lnTo>
                  <a:pt x="274929" y="114490"/>
                </a:lnTo>
                <a:lnTo>
                  <a:pt x="262826" y="132283"/>
                </a:lnTo>
                <a:lnTo>
                  <a:pt x="244944" y="144310"/>
                </a:lnTo>
                <a:lnTo>
                  <a:pt x="223177" y="148729"/>
                </a:lnTo>
                <a:lnTo>
                  <a:pt x="201434" y="144310"/>
                </a:lnTo>
                <a:lnTo>
                  <a:pt x="183629" y="132283"/>
                </a:lnTo>
                <a:lnTo>
                  <a:pt x="171602" y="114490"/>
                </a:lnTo>
                <a:lnTo>
                  <a:pt x="167195" y="92760"/>
                </a:lnTo>
                <a:lnTo>
                  <a:pt x="171602" y="70942"/>
                </a:lnTo>
                <a:lnTo>
                  <a:pt x="183629" y="52971"/>
                </a:lnTo>
                <a:lnTo>
                  <a:pt x="201434" y="40792"/>
                </a:lnTo>
                <a:lnTo>
                  <a:pt x="223177" y="36309"/>
                </a:lnTo>
                <a:lnTo>
                  <a:pt x="244944" y="40792"/>
                </a:lnTo>
                <a:lnTo>
                  <a:pt x="262826" y="52971"/>
                </a:lnTo>
                <a:lnTo>
                  <a:pt x="274929" y="70942"/>
                </a:lnTo>
                <a:lnTo>
                  <a:pt x="279387" y="92760"/>
                </a:lnTo>
                <a:lnTo>
                  <a:pt x="279387" y="26187"/>
                </a:lnTo>
                <a:lnTo>
                  <a:pt x="257543" y="11430"/>
                </a:lnTo>
                <a:lnTo>
                  <a:pt x="223177" y="4521"/>
                </a:lnTo>
                <a:lnTo>
                  <a:pt x="188836" y="11430"/>
                </a:lnTo>
                <a:lnTo>
                  <a:pt x="160959" y="30302"/>
                </a:lnTo>
                <a:lnTo>
                  <a:pt x="142252" y="58343"/>
                </a:lnTo>
                <a:lnTo>
                  <a:pt x="135420" y="92760"/>
                </a:lnTo>
                <a:lnTo>
                  <a:pt x="142252" y="127088"/>
                </a:lnTo>
                <a:lnTo>
                  <a:pt x="160959" y="154952"/>
                </a:lnTo>
                <a:lnTo>
                  <a:pt x="188836" y="173659"/>
                </a:lnTo>
                <a:lnTo>
                  <a:pt x="223177" y="180505"/>
                </a:lnTo>
                <a:lnTo>
                  <a:pt x="257543" y="173659"/>
                </a:lnTo>
                <a:lnTo>
                  <a:pt x="285496" y="154952"/>
                </a:lnTo>
                <a:lnTo>
                  <a:pt x="289699" y="148729"/>
                </a:lnTo>
                <a:lnTo>
                  <a:pt x="304292" y="127088"/>
                </a:lnTo>
                <a:lnTo>
                  <a:pt x="311175" y="92760"/>
                </a:lnTo>
                <a:close/>
              </a:path>
              <a:path w="3305175" h="181609">
                <a:moveTo>
                  <a:pt x="435584" y="150926"/>
                </a:moveTo>
                <a:lnTo>
                  <a:pt x="433628" y="148729"/>
                </a:lnTo>
                <a:lnTo>
                  <a:pt x="368617" y="148729"/>
                </a:lnTo>
                <a:lnTo>
                  <a:pt x="368617" y="9169"/>
                </a:lnTo>
                <a:lnTo>
                  <a:pt x="366407" y="6972"/>
                </a:lnTo>
                <a:lnTo>
                  <a:pt x="338797" y="6972"/>
                </a:lnTo>
                <a:lnTo>
                  <a:pt x="336829" y="9169"/>
                </a:lnTo>
                <a:lnTo>
                  <a:pt x="336829" y="175882"/>
                </a:lnTo>
                <a:lnTo>
                  <a:pt x="338797" y="178066"/>
                </a:lnTo>
                <a:lnTo>
                  <a:pt x="433628" y="178066"/>
                </a:lnTo>
                <a:lnTo>
                  <a:pt x="435584" y="175882"/>
                </a:lnTo>
                <a:lnTo>
                  <a:pt x="435584" y="150926"/>
                </a:lnTo>
                <a:close/>
              </a:path>
              <a:path w="3305175" h="181609">
                <a:moveTo>
                  <a:pt x="499630" y="9169"/>
                </a:moveTo>
                <a:lnTo>
                  <a:pt x="497420" y="6972"/>
                </a:lnTo>
                <a:lnTo>
                  <a:pt x="469811" y="6972"/>
                </a:lnTo>
                <a:lnTo>
                  <a:pt x="467601" y="9169"/>
                </a:lnTo>
                <a:lnTo>
                  <a:pt x="467601" y="175882"/>
                </a:lnTo>
                <a:lnTo>
                  <a:pt x="469811" y="178066"/>
                </a:lnTo>
                <a:lnTo>
                  <a:pt x="497420" y="178066"/>
                </a:lnTo>
                <a:lnTo>
                  <a:pt x="499630" y="175882"/>
                </a:lnTo>
                <a:lnTo>
                  <a:pt x="499630" y="9169"/>
                </a:lnTo>
                <a:close/>
              </a:path>
              <a:path w="3305175" h="181609">
                <a:moveTo>
                  <a:pt x="646518" y="9169"/>
                </a:moveTo>
                <a:lnTo>
                  <a:pt x="644575" y="6972"/>
                </a:lnTo>
                <a:lnTo>
                  <a:pt x="532371" y="6972"/>
                </a:lnTo>
                <a:lnTo>
                  <a:pt x="530402" y="9169"/>
                </a:lnTo>
                <a:lnTo>
                  <a:pt x="530402" y="34086"/>
                </a:lnTo>
                <a:lnTo>
                  <a:pt x="532371" y="36309"/>
                </a:lnTo>
                <a:lnTo>
                  <a:pt x="572452" y="36309"/>
                </a:lnTo>
                <a:lnTo>
                  <a:pt x="572452" y="175882"/>
                </a:lnTo>
                <a:lnTo>
                  <a:pt x="574662" y="178066"/>
                </a:lnTo>
                <a:lnTo>
                  <a:pt x="602284" y="178066"/>
                </a:lnTo>
                <a:lnTo>
                  <a:pt x="604481" y="175882"/>
                </a:lnTo>
                <a:lnTo>
                  <a:pt x="604481" y="36309"/>
                </a:lnTo>
                <a:lnTo>
                  <a:pt x="644575" y="36309"/>
                </a:lnTo>
                <a:lnTo>
                  <a:pt x="646518" y="34086"/>
                </a:lnTo>
                <a:lnTo>
                  <a:pt x="646518" y="9169"/>
                </a:lnTo>
                <a:close/>
              </a:path>
              <a:path w="3305175" h="181609">
                <a:moveTo>
                  <a:pt x="783145" y="9169"/>
                </a:moveTo>
                <a:lnTo>
                  <a:pt x="781215" y="6972"/>
                </a:lnTo>
                <a:lnTo>
                  <a:pt x="676351" y="6972"/>
                </a:lnTo>
                <a:lnTo>
                  <a:pt x="674395" y="9169"/>
                </a:lnTo>
                <a:lnTo>
                  <a:pt x="674395" y="175882"/>
                </a:lnTo>
                <a:lnTo>
                  <a:pt x="676351" y="178066"/>
                </a:lnTo>
                <a:lnTo>
                  <a:pt x="781215" y="178066"/>
                </a:lnTo>
                <a:lnTo>
                  <a:pt x="783145" y="175882"/>
                </a:lnTo>
                <a:lnTo>
                  <a:pt x="783145" y="150926"/>
                </a:lnTo>
                <a:lnTo>
                  <a:pt x="781215" y="148729"/>
                </a:lnTo>
                <a:lnTo>
                  <a:pt x="706158" y="148729"/>
                </a:lnTo>
                <a:lnTo>
                  <a:pt x="706158" y="105956"/>
                </a:lnTo>
                <a:lnTo>
                  <a:pt x="768985" y="105956"/>
                </a:lnTo>
                <a:lnTo>
                  <a:pt x="771182" y="104013"/>
                </a:lnTo>
                <a:lnTo>
                  <a:pt x="771182" y="78574"/>
                </a:lnTo>
                <a:lnTo>
                  <a:pt x="768985" y="76377"/>
                </a:lnTo>
                <a:lnTo>
                  <a:pt x="706158" y="76377"/>
                </a:lnTo>
                <a:lnTo>
                  <a:pt x="706158" y="36309"/>
                </a:lnTo>
                <a:lnTo>
                  <a:pt x="781215" y="36309"/>
                </a:lnTo>
                <a:lnTo>
                  <a:pt x="783145" y="34086"/>
                </a:lnTo>
                <a:lnTo>
                  <a:pt x="783145" y="9169"/>
                </a:lnTo>
                <a:close/>
              </a:path>
              <a:path w="3305175" h="181609">
                <a:moveTo>
                  <a:pt x="957910" y="151904"/>
                </a:moveTo>
                <a:lnTo>
                  <a:pt x="955967" y="150202"/>
                </a:lnTo>
                <a:lnTo>
                  <a:pt x="954316" y="148501"/>
                </a:lnTo>
                <a:lnTo>
                  <a:pt x="940828" y="134569"/>
                </a:lnTo>
                <a:lnTo>
                  <a:pt x="939368" y="133096"/>
                </a:lnTo>
                <a:lnTo>
                  <a:pt x="936650" y="132829"/>
                </a:lnTo>
                <a:lnTo>
                  <a:pt x="934694" y="134569"/>
                </a:lnTo>
                <a:lnTo>
                  <a:pt x="926592" y="140246"/>
                </a:lnTo>
                <a:lnTo>
                  <a:pt x="917651" y="144640"/>
                </a:lnTo>
                <a:lnTo>
                  <a:pt x="907897" y="147485"/>
                </a:lnTo>
                <a:lnTo>
                  <a:pt x="897305" y="148501"/>
                </a:lnTo>
                <a:lnTo>
                  <a:pt x="875538" y="143967"/>
                </a:lnTo>
                <a:lnTo>
                  <a:pt x="858177" y="131711"/>
                </a:lnTo>
                <a:lnTo>
                  <a:pt x="846696" y="113728"/>
                </a:lnTo>
                <a:lnTo>
                  <a:pt x="842543" y="92011"/>
                </a:lnTo>
                <a:lnTo>
                  <a:pt x="846658" y="70116"/>
                </a:lnTo>
                <a:lnTo>
                  <a:pt x="858062" y="51993"/>
                </a:lnTo>
                <a:lnTo>
                  <a:pt x="875334" y="39624"/>
                </a:lnTo>
                <a:lnTo>
                  <a:pt x="897064" y="35064"/>
                </a:lnTo>
                <a:lnTo>
                  <a:pt x="907262" y="36042"/>
                </a:lnTo>
                <a:lnTo>
                  <a:pt x="917155" y="38887"/>
                </a:lnTo>
                <a:lnTo>
                  <a:pt x="926414" y="43421"/>
                </a:lnTo>
                <a:lnTo>
                  <a:pt x="934694" y="49491"/>
                </a:lnTo>
                <a:lnTo>
                  <a:pt x="936650" y="51460"/>
                </a:lnTo>
                <a:lnTo>
                  <a:pt x="939101" y="51460"/>
                </a:lnTo>
                <a:lnTo>
                  <a:pt x="940828" y="49491"/>
                </a:lnTo>
                <a:lnTo>
                  <a:pt x="954773" y="35064"/>
                </a:lnTo>
                <a:lnTo>
                  <a:pt x="955725" y="34086"/>
                </a:lnTo>
                <a:lnTo>
                  <a:pt x="957694" y="32131"/>
                </a:lnTo>
                <a:lnTo>
                  <a:pt x="957694" y="29210"/>
                </a:lnTo>
                <a:lnTo>
                  <a:pt x="913650" y="5969"/>
                </a:lnTo>
                <a:lnTo>
                  <a:pt x="896327" y="4521"/>
                </a:lnTo>
                <a:lnTo>
                  <a:pt x="861910" y="11430"/>
                </a:lnTo>
                <a:lnTo>
                  <a:pt x="833882" y="30302"/>
                </a:lnTo>
                <a:lnTo>
                  <a:pt x="815009" y="58343"/>
                </a:lnTo>
                <a:lnTo>
                  <a:pt x="808101" y="92760"/>
                </a:lnTo>
                <a:lnTo>
                  <a:pt x="815009" y="127088"/>
                </a:lnTo>
                <a:lnTo>
                  <a:pt x="833882" y="154952"/>
                </a:lnTo>
                <a:lnTo>
                  <a:pt x="861910" y="173659"/>
                </a:lnTo>
                <a:lnTo>
                  <a:pt x="896327" y="180505"/>
                </a:lnTo>
                <a:lnTo>
                  <a:pt x="912444" y="179070"/>
                </a:lnTo>
                <a:lnTo>
                  <a:pt x="955725" y="156806"/>
                </a:lnTo>
                <a:lnTo>
                  <a:pt x="957910" y="151904"/>
                </a:lnTo>
                <a:close/>
              </a:path>
              <a:path w="3305175" h="181609">
                <a:moveTo>
                  <a:pt x="1132674" y="9169"/>
                </a:moveTo>
                <a:lnTo>
                  <a:pt x="1130490" y="6972"/>
                </a:lnTo>
                <a:lnTo>
                  <a:pt x="1102880" y="6972"/>
                </a:lnTo>
                <a:lnTo>
                  <a:pt x="1100912" y="9169"/>
                </a:lnTo>
                <a:lnTo>
                  <a:pt x="1100912" y="112560"/>
                </a:lnTo>
                <a:lnTo>
                  <a:pt x="1100683" y="112560"/>
                </a:lnTo>
                <a:lnTo>
                  <a:pt x="1059014" y="68300"/>
                </a:lnTo>
                <a:lnTo>
                  <a:pt x="998994" y="4521"/>
                </a:lnTo>
                <a:lnTo>
                  <a:pt x="990434" y="4521"/>
                </a:lnTo>
                <a:lnTo>
                  <a:pt x="988225" y="6489"/>
                </a:lnTo>
                <a:lnTo>
                  <a:pt x="988225" y="175882"/>
                </a:lnTo>
                <a:lnTo>
                  <a:pt x="990434" y="178066"/>
                </a:lnTo>
                <a:lnTo>
                  <a:pt x="1017816" y="178066"/>
                </a:lnTo>
                <a:lnTo>
                  <a:pt x="1019759" y="175882"/>
                </a:lnTo>
                <a:lnTo>
                  <a:pt x="1019759" y="68300"/>
                </a:lnTo>
                <a:lnTo>
                  <a:pt x="1020025" y="68300"/>
                </a:lnTo>
                <a:lnTo>
                  <a:pt x="1122184" y="180505"/>
                </a:lnTo>
                <a:lnTo>
                  <a:pt x="1130490" y="180505"/>
                </a:lnTo>
                <a:lnTo>
                  <a:pt x="1132674" y="178562"/>
                </a:lnTo>
                <a:lnTo>
                  <a:pt x="1132674" y="112560"/>
                </a:lnTo>
                <a:lnTo>
                  <a:pt x="1132674" y="9169"/>
                </a:lnTo>
                <a:close/>
              </a:path>
              <a:path w="3305175" h="181609">
                <a:moveTo>
                  <a:pt x="1206754" y="9169"/>
                </a:moveTo>
                <a:lnTo>
                  <a:pt x="1204556" y="6972"/>
                </a:lnTo>
                <a:lnTo>
                  <a:pt x="1176934" y="6972"/>
                </a:lnTo>
                <a:lnTo>
                  <a:pt x="1174737" y="9169"/>
                </a:lnTo>
                <a:lnTo>
                  <a:pt x="1174737" y="175882"/>
                </a:lnTo>
                <a:lnTo>
                  <a:pt x="1176934" y="178066"/>
                </a:lnTo>
                <a:lnTo>
                  <a:pt x="1204556" y="178066"/>
                </a:lnTo>
                <a:lnTo>
                  <a:pt x="1206754" y="175882"/>
                </a:lnTo>
                <a:lnTo>
                  <a:pt x="1206754" y="9169"/>
                </a:lnTo>
                <a:close/>
              </a:path>
              <a:path w="3305175" h="181609">
                <a:moveTo>
                  <a:pt x="1388605" y="151904"/>
                </a:moveTo>
                <a:lnTo>
                  <a:pt x="1386662" y="150202"/>
                </a:lnTo>
                <a:lnTo>
                  <a:pt x="1385011" y="148501"/>
                </a:lnTo>
                <a:lnTo>
                  <a:pt x="1371523" y="134569"/>
                </a:lnTo>
                <a:lnTo>
                  <a:pt x="1370037" y="133096"/>
                </a:lnTo>
                <a:lnTo>
                  <a:pt x="1367345" y="132829"/>
                </a:lnTo>
                <a:lnTo>
                  <a:pt x="1365377" y="134569"/>
                </a:lnTo>
                <a:lnTo>
                  <a:pt x="1357274" y="140246"/>
                </a:lnTo>
                <a:lnTo>
                  <a:pt x="1348333" y="144640"/>
                </a:lnTo>
                <a:lnTo>
                  <a:pt x="1338580" y="147485"/>
                </a:lnTo>
                <a:lnTo>
                  <a:pt x="1327988" y="148501"/>
                </a:lnTo>
                <a:lnTo>
                  <a:pt x="1306220" y="143967"/>
                </a:lnTo>
                <a:lnTo>
                  <a:pt x="1288872" y="131711"/>
                </a:lnTo>
                <a:lnTo>
                  <a:pt x="1277378" y="113728"/>
                </a:lnTo>
                <a:lnTo>
                  <a:pt x="1273225" y="92011"/>
                </a:lnTo>
                <a:lnTo>
                  <a:pt x="1277340" y="70116"/>
                </a:lnTo>
                <a:lnTo>
                  <a:pt x="1288745" y="51993"/>
                </a:lnTo>
                <a:lnTo>
                  <a:pt x="1306017" y="39624"/>
                </a:lnTo>
                <a:lnTo>
                  <a:pt x="1327746" y="35064"/>
                </a:lnTo>
                <a:lnTo>
                  <a:pt x="1337957" y="36042"/>
                </a:lnTo>
                <a:lnTo>
                  <a:pt x="1347851" y="38887"/>
                </a:lnTo>
                <a:lnTo>
                  <a:pt x="1357096" y="43421"/>
                </a:lnTo>
                <a:lnTo>
                  <a:pt x="1365377" y="49491"/>
                </a:lnTo>
                <a:lnTo>
                  <a:pt x="1367345" y="51460"/>
                </a:lnTo>
                <a:lnTo>
                  <a:pt x="1369783" y="51460"/>
                </a:lnTo>
                <a:lnTo>
                  <a:pt x="1371523" y="49491"/>
                </a:lnTo>
                <a:lnTo>
                  <a:pt x="1385455" y="35064"/>
                </a:lnTo>
                <a:lnTo>
                  <a:pt x="1386408" y="34086"/>
                </a:lnTo>
                <a:lnTo>
                  <a:pt x="1388364" y="32131"/>
                </a:lnTo>
                <a:lnTo>
                  <a:pt x="1388364" y="29210"/>
                </a:lnTo>
                <a:lnTo>
                  <a:pt x="1344333" y="5969"/>
                </a:lnTo>
                <a:lnTo>
                  <a:pt x="1327010" y="4521"/>
                </a:lnTo>
                <a:lnTo>
                  <a:pt x="1292606" y="11430"/>
                </a:lnTo>
                <a:lnTo>
                  <a:pt x="1264564" y="30302"/>
                </a:lnTo>
                <a:lnTo>
                  <a:pt x="1245692" y="58343"/>
                </a:lnTo>
                <a:lnTo>
                  <a:pt x="1238783" y="92760"/>
                </a:lnTo>
                <a:lnTo>
                  <a:pt x="1245692" y="127088"/>
                </a:lnTo>
                <a:lnTo>
                  <a:pt x="1264564" y="154952"/>
                </a:lnTo>
                <a:lnTo>
                  <a:pt x="1292606" y="173659"/>
                </a:lnTo>
                <a:lnTo>
                  <a:pt x="1327010" y="180505"/>
                </a:lnTo>
                <a:lnTo>
                  <a:pt x="1343126" y="179070"/>
                </a:lnTo>
                <a:lnTo>
                  <a:pt x="1386408" y="156806"/>
                </a:lnTo>
                <a:lnTo>
                  <a:pt x="1388605" y="151904"/>
                </a:lnTo>
                <a:close/>
              </a:path>
              <a:path w="3305175" h="181609">
                <a:moveTo>
                  <a:pt x="1584883" y="92760"/>
                </a:moveTo>
                <a:lnTo>
                  <a:pt x="1578013" y="58343"/>
                </a:lnTo>
                <a:lnTo>
                  <a:pt x="1563243" y="36309"/>
                </a:lnTo>
                <a:lnTo>
                  <a:pt x="1559217" y="30302"/>
                </a:lnTo>
                <a:lnTo>
                  <a:pt x="1553095" y="26174"/>
                </a:lnTo>
                <a:lnTo>
                  <a:pt x="1553095" y="92760"/>
                </a:lnTo>
                <a:lnTo>
                  <a:pt x="1548638" y="114490"/>
                </a:lnTo>
                <a:lnTo>
                  <a:pt x="1536534" y="132283"/>
                </a:lnTo>
                <a:lnTo>
                  <a:pt x="1518666" y="144310"/>
                </a:lnTo>
                <a:lnTo>
                  <a:pt x="1496898" y="148729"/>
                </a:lnTo>
                <a:lnTo>
                  <a:pt x="1475143" y="144310"/>
                </a:lnTo>
                <a:lnTo>
                  <a:pt x="1457337" y="132283"/>
                </a:lnTo>
                <a:lnTo>
                  <a:pt x="1445310" y="114490"/>
                </a:lnTo>
                <a:lnTo>
                  <a:pt x="1440903" y="92760"/>
                </a:lnTo>
                <a:lnTo>
                  <a:pt x="1445310" y="70942"/>
                </a:lnTo>
                <a:lnTo>
                  <a:pt x="1457337" y="52971"/>
                </a:lnTo>
                <a:lnTo>
                  <a:pt x="1475143" y="40792"/>
                </a:lnTo>
                <a:lnTo>
                  <a:pt x="1496898" y="36309"/>
                </a:lnTo>
                <a:lnTo>
                  <a:pt x="1518666" y="40792"/>
                </a:lnTo>
                <a:lnTo>
                  <a:pt x="1536534" y="52971"/>
                </a:lnTo>
                <a:lnTo>
                  <a:pt x="1548638" y="70942"/>
                </a:lnTo>
                <a:lnTo>
                  <a:pt x="1553095" y="92760"/>
                </a:lnTo>
                <a:lnTo>
                  <a:pt x="1553095" y="26174"/>
                </a:lnTo>
                <a:lnTo>
                  <a:pt x="1531264" y="11430"/>
                </a:lnTo>
                <a:lnTo>
                  <a:pt x="1496898" y="4521"/>
                </a:lnTo>
                <a:lnTo>
                  <a:pt x="1462557" y="11430"/>
                </a:lnTo>
                <a:lnTo>
                  <a:pt x="1434680" y="30302"/>
                </a:lnTo>
                <a:lnTo>
                  <a:pt x="1415973" y="58343"/>
                </a:lnTo>
                <a:lnTo>
                  <a:pt x="1409141" y="92760"/>
                </a:lnTo>
                <a:lnTo>
                  <a:pt x="1415973" y="127088"/>
                </a:lnTo>
                <a:lnTo>
                  <a:pt x="1434680" y="154952"/>
                </a:lnTo>
                <a:lnTo>
                  <a:pt x="1462557" y="173659"/>
                </a:lnTo>
                <a:lnTo>
                  <a:pt x="1496898" y="180505"/>
                </a:lnTo>
                <a:lnTo>
                  <a:pt x="1531264" y="173659"/>
                </a:lnTo>
                <a:lnTo>
                  <a:pt x="1559217" y="154952"/>
                </a:lnTo>
                <a:lnTo>
                  <a:pt x="1563420" y="148729"/>
                </a:lnTo>
                <a:lnTo>
                  <a:pt x="1578013" y="127088"/>
                </a:lnTo>
                <a:lnTo>
                  <a:pt x="1584883" y="92760"/>
                </a:lnTo>
                <a:close/>
              </a:path>
              <a:path w="3305175" h="181609">
                <a:moveTo>
                  <a:pt x="1946135" y="176390"/>
                </a:moveTo>
                <a:lnTo>
                  <a:pt x="1945386" y="172847"/>
                </a:lnTo>
                <a:lnTo>
                  <a:pt x="1925205" y="62674"/>
                </a:lnTo>
                <a:lnTo>
                  <a:pt x="1914423" y="3784"/>
                </a:lnTo>
                <a:lnTo>
                  <a:pt x="1913902" y="1803"/>
                </a:lnTo>
                <a:lnTo>
                  <a:pt x="1911921" y="0"/>
                </a:lnTo>
                <a:lnTo>
                  <a:pt x="1904136" y="0"/>
                </a:lnTo>
                <a:lnTo>
                  <a:pt x="1902104" y="1282"/>
                </a:lnTo>
                <a:lnTo>
                  <a:pt x="1901596" y="2794"/>
                </a:lnTo>
                <a:lnTo>
                  <a:pt x="1849285" y="131343"/>
                </a:lnTo>
                <a:lnTo>
                  <a:pt x="1848243" y="131343"/>
                </a:lnTo>
                <a:lnTo>
                  <a:pt x="1820164" y="62674"/>
                </a:lnTo>
                <a:lnTo>
                  <a:pt x="1795678" y="2794"/>
                </a:lnTo>
                <a:lnTo>
                  <a:pt x="1795170" y="1282"/>
                </a:lnTo>
                <a:lnTo>
                  <a:pt x="1792897" y="0"/>
                </a:lnTo>
                <a:lnTo>
                  <a:pt x="1785366" y="0"/>
                </a:lnTo>
                <a:lnTo>
                  <a:pt x="1783346" y="1803"/>
                </a:lnTo>
                <a:lnTo>
                  <a:pt x="1782826" y="3784"/>
                </a:lnTo>
                <a:lnTo>
                  <a:pt x="1751634" y="172847"/>
                </a:lnTo>
                <a:lnTo>
                  <a:pt x="1751126" y="176390"/>
                </a:lnTo>
                <a:lnTo>
                  <a:pt x="1752904" y="178638"/>
                </a:lnTo>
                <a:lnTo>
                  <a:pt x="1774774" y="178638"/>
                </a:lnTo>
                <a:lnTo>
                  <a:pt x="1777047" y="176898"/>
                </a:lnTo>
                <a:lnTo>
                  <a:pt x="1777288" y="175107"/>
                </a:lnTo>
                <a:lnTo>
                  <a:pt x="1795411" y="62674"/>
                </a:lnTo>
                <a:lnTo>
                  <a:pt x="1796440" y="62674"/>
                </a:lnTo>
                <a:lnTo>
                  <a:pt x="1841982" y="178396"/>
                </a:lnTo>
                <a:lnTo>
                  <a:pt x="1842465" y="179882"/>
                </a:lnTo>
                <a:lnTo>
                  <a:pt x="1844230" y="181152"/>
                </a:lnTo>
                <a:lnTo>
                  <a:pt x="1853031" y="181152"/>
                </a:lnTo>
                <a:lnTo>
                  <a:pt x="1854517" y="179882"/>
                </a:lnTo>
                <a:lnTo>
                  <a:pt x="1855038" y="178396"/>
                </a:lnTo>
                <a:lnTo>
                  <a:pt x="1873453" y="131343"/>
                </a:lnTo>
                <a:lnTo>
                  <a:pt x="1900339" y="62674"/>
                </a:lnTo>
                <a:lnTo>
                  <a:pt x="1901075" y="62674"/>
                </a:lnTo>
                <a:lnTo>
                  <a:pt x="1919706" y="175107"/>
                </a:lnTo>
                <a:lnTo>
                  <a:pt x="1920214" y="176898"/>
                </a:lnTo>
                <a:lnTo>
                  <a:pt x="1922221" y="178638"/>
                </a:lnTo>
                <a:lnTo>
                  <a:pt x="1944395" y="178638"/>
                </a:lnTo>
                <a:lnTo>
                  <a:pt x="1946135" y="176390"/>
                </a:lnTo>
                <a:close/>
              </a:path>
              <a:path w="3305175" h="181609">
                <a:moveTo>
                  <a:pt x="2008530" y="4813"/>
                </a:moveTo>
                <a:lnTo>
                  <a:pt x="2006282" y="2552"/>
                </a:lnTo>
                <a:lnTo>
                  <a:pt x="1984654" y="2552"/>
                </a:lnTo>
                <a:lnTo>
                  <a:pt x="1982355" y="4813"/>
                </a:lnTo>
                <a:lnTo>
                  <a:pt x="1982355" y="176390"/>
                </a:lnTo>
                <a:lnTo>
                  <a:pt x="1984654" y="178638"/>
                </a:lnTo>
                <a:lnTo>
                  <a:pt x="2006282" y="178638"/>
                </a:lnTo>
                <a:lnTo>
                  <a:pt x="2008530" y="176390"/>
                </a:lnTo>
                <a:lnTo>
                  <a:pt x="2008530" y="4813"/>
                </a:lnTo>
                <a:close/>
              </a:path>
              <a:path w="3305175" h="181609">
                <a:moveTo>
                  <a:pt x="2156485" y="157543"/>
                </a:moveTo>
                <a:lnTo>
                  <a:pt x="2154453" y="155270"/>
                </a:lnTo>
                <a:lnTo>
                  <a:pt x="2083549" y="155270"/>
                </a:lnTo>
                <a:lnTo>
                  <a:pt x="2083549" y="4813"/>
                </a:lnTo>
                <a:lnTo>
                  <a:pt x="2081250" y="2552"/>
                </a:lnTo>
                <a:lnTo>
                  <a:pt x="2059368" y="2552"/>
                </a:lnTo>
                <a:lnTo>
                  <a:pt x="2057336" y="4813"/>
                </a:lnTo>
                <a:lnTo>
                  <a:pt x="2057336" y="176390"/>
                </a:lnTo>
                <a:lnTo>
                  <a:pt x="2059368" y="178638"/>
                </a:lnTo>
                <a:lnTo>
                  <a:pt x="2154453" y="178638"/>
                </a:lnTo>
                <a:lnTo>
                  <a:pt x="2156485" y="176390"/>
                </a:lnTo>
                <a:lnTo>
                  <a:pt x="2156485" y="157543"/>
                </a:lnTo>
                <a:close/>
              </a:path>
              <a:path w="3305175" h="181609">
                <a:moveTo>
                  <a:pt x="2338413" y="175348"/>
                </a:moveTo>
                <a:lnTo>
                  <a:pt x="2336889" y="172123"/>
                </a:lnTo>
                <a:lnTo>
                  <a:pt x="2322512" y="140411"/>
                </a:lnTo>
                <a:lnTo>
                  <a:pt x="2312708" y="118757"/>
                </a:lnTo>
                <a:lnTo>
                  <a:pt x="2285784" y="59372"/>
                </a:lnTo>
                <a:lnTo>
                  <a:pt x="2285784" y="118757"/>
                </a:lnTo>
                <a:lnTo>
                  <a:pt x="2222919" y="118757"/>
                </a:lnTo>
                <a:lnTo>
                  <a:pt x="2253589" y="49834"/>
                </a:lnTo>
                <a:lnTo>
                  <a:pt x="2254872" y="49834"/>
                </a:lnTo>
                <a:lnTo>
                  <a:pt x="2285784" y="118757"/>
                </a:lnTo>
                <a:lnTo>
                  <a:pt x="2285784" y="59372"/>
                </a:lnTo>
                <a:lnTo>
                  <a:pt x="2281466" y="49834"/>
                </a:lnTo>
                <a:lnTo>
                  <a:pt x="2260142" y="2794"/>
                </a:lnTo>
                <a:lnTo>
                  <a:pt x="2259406" y="1282"/>
                </a:lnTo>
                <a:lnTo>
                  <a:pt x="2257133" y="0"/>
                </a:lnTo>
                <a:lnTo>
                  <a:pt x="2252103" y="0"/>
                </a:lnTo>
                <a:lnTo>
                  <a:pt x="2249817" y="1282"/>
                </a:lnTo>
                <a:lnTo>
                  <a:pt x="2249081" y="2794"/>
                </a:lnTo>
                <a:lnTo>
                  <a:pt x="2170328" y="175348"/>
                </a:lnTo>
                <a:lnTo>
                  <a:pt x="2172335" y="178638"/>
                </a:lnTo>
                <a:lnTo>
                  <a:pt x="2194979" y="178638"/>
                </a:lnTo>
                <a:lnTo>
                  <a:pt x="2196998" y="176657"/>
                </a:lnTo>
                <a:lnTo>
                  <a:pt x="2197747" y="174904"/>
                </a:lnTo>
                <a:lnTo>
                  <a:pt x="2201557" y="166230"/>
                </a:lnTo>
                <a:lnTo>
                  <a:pt x="2209266" y="149034"/>
                </a:lnTo>
                <a:lnTo>
                  <a:pt x="2213089" y="140411"/>
                </a:lnTo>
                <a:lnTo>
                  <a:pt x="2295360" y="140411"/>
                </a:lnTo>
                <a:lnTo>
                  <a:pt x="2310968" y="174904"/>
                </a:lnTo>
                <a:lnTo>
                  <a:pt x="2311984" y="177114"/>
                </a:lnTo>
                <a:lnTo>
                  <a:pt x="2313762" y="178638"/>
                </a:lnTo>
                <a:lnTo>
                  <a:pt x="2336393" y="178638"/>
                </a:lnTo>
                <a:lnTo>
                  <a:pt x="2338413" y="175348"/>
                </a:lnTo>
                <a:close/>
              </a:path>
              <a:path w="3305175" h="181609">
                <a:moveTo>
                  <a:pt x="2508237" y="4813"/>
                </a:moveTo>
                <a:lnTo>
                  <a:pt x="2505964" y="2552"/>
                </a:lnTo>
                <a:lnTo>
                  <a:pt x="2484590" y="2552"/>
                </a:lnTo>
                <a:lnTo>
                  <a:pt x="2482558" y="4813"/>
                </a:lnTo>
                <a:lnTo>
                  <a:pt x="2482558" y="126301"/>
                </a:lnTo>
                <a:lnTo>
                  <a:pt x="2482316" y="126301"/>
                </a:lnTo>
                <a:lnTo>
                  <a:pt x="2417508" y="51346"/>
                </a:lnTo>
                <a:lnTo>
                  <a:pt x="2373109" y="0"/>
                </a:lnTo>
                <a:lnTo>
                  <a:pt x="2364308" y="0"/>
                </a:lnTo>
                <a:lnTo>
                  <a:pt x="2362047" y="2032"/>
                </a:lnTo>
                <a:lnTo>
                  <a:pt x="2362047" y="176390"/>
                </a:lnTo>
                <a:lnTo>
                  <a:pt x="2364308" y="178638"/>
                </a:lnTo>
                <a:lnTo>
                  <a:pt x="2385415" y="178638"/>
                </a:lnTo>
                <a:lnTo>
                  <a:pt x="2387447" y="176390"/>
                </a:lnTo>
                <a:lnTo>
                  <a:pt x="2387447" y="51346"/>
                </a:lnTo>
                <a:lnTo>
                  <a:pt x="2387714" y="51346"/>
                </a:lnTo>
                <a:lnTo>
                  <a:pt x="2496909" y="181152"/>
                </a:lnTo>
                <a:lnTo>
                  <a:pt x="2505964" y="181152"/>
                </a:lnTo>
                <a:lnTo>
                  <a:pt x="2508237" y="179158"/>
                </a:lnTo>
                <a:lnTo>
                  <a:pt x="2508237" y="126301"/>
                </a:lnTo>
                <a:lnTo>
                  <a:pt x="2508237" y="4813"/>
                </a:lnTo>
                <a:close/>
              </a:path>
              <a:path w="3305175" h="181609">
                <a:moveTo>
                  <a:pt x="2725128" y="90855"/>
                </a:moveTo>
                <a:lnTo>
                  <a:pt x="2718054" y="55435"/>
                </a:lnTo>
                <a:lnTo>
                  <a:pt x="2699956" y="28422"/>
                </a:lnTo>
                <a:lnTo>
                  <a:pt x="2699956" y="90855"/>
                </a:lnTo>
                <a:lnTo>
                  <a:pt x="2694800" y="116192"/>
                </a:lnTo>
                <a:lnTo>
                  <a:pt x="2680741" y="136906"/>
                </a:lnTo>
                <a:lnTo>
                  <a:pt x="2659938" y="150901"/>
                </a:lnTo>
                <a:lnTo>
                  <a:pt x="2634526" y="156032"/>
                </a:lnTo>
                <a:lnTo>
                  <a:pt x="2609278" y="150901"/>
                </a:lnTo>
                <a:lnTo>
                  <a:pt x="2588552" y="136906"/>
                </a:lnTo>
                <a:lnTo>
                  <a:pt x="2574531" y="116192"/>
                </a:lnTo>
                <a:lnTo>
                  <a:pt x="2569375" y="90855"/>
                </a:lnTo>
                <a:lnTo>
                  <a:pt x="2574531" y="65519"/>
                </a:lnTo>
                <a:lnTo>
                  <a:pt x="2588552" y="44627"/>
                </a:lnTo>
                <a:lnTo>
                  <a:pt x="2609278" y="30441"/>
                </a:lnTo>
                <a:lnTo>
                  <a:pt x="2634526" y="25209"/>
                </a:lnTo>
                <a:lnTo>
                  <a:pt x="2659938" y="30441"/>
                </a:lnTo>
                <a:lnTo>
                  <a:pt x="2680741" y="44627"/>
                </a:lnTo>
                <a:lnTo>
                  <a:pt x="2694800" y="65519"/>
                </a:lnTo>
                <a:lnTo>
                  <a:pt x="2699956" y="90855"/>
                </a:lnTo>
                <a:lnTo>
                  <a:pt x="2699956" y="28422"/>
                </a:lnTo>
                <a:lnTo>
                  <a:pt x="2698712" y="26555"/>
                </a:lnTo>
                <a:lnTo>
                  <a:pt x="2696705" y="25209"/>
                </a:lnTo>
                <a:lnTo>
                  <a:pt x="2669921" y="7112"/>
                </a:lnTo>
                <a:lnTo>
                  <a:pt x="2634526" y="0"/>
                </a:lnTo>
                <a:lnTo>
                  <a:pt x="2599194" y="7112"/>
                </a:lnTo>
                <a:lnTo>
                  <a:pt x="2570505" y="26555"/>
                </a:lnTo>
                <a:lnTo>
                  <a:pt x="2551252" y="55435"/>
                </a:lnTo>
                <a:lnTo>
                  <a:pt x="2544216" y="90855"/>
                </a:lnTo>
                <a:lnTo>
                  <a:pt x="2551252" y="126187"/>
                </a:lnTo>
                <a:lnTo>
                  <a:pt x="2570505" y="154863"/>
                </a:lnTo>
                <a:lnTo>
                  <a:pt x="2599194" y="174117"/>
                </a:lnTo>
                <a:lnTo>
                  <a:pt x="2634526" y="181152"/>
                </a:lnTo>
                <a:lnTo>
                  <a:pt x="2669921" y="174117"/>
                </a:lnTo>
                <a:lnTo>
                  <a:pt x="2696972" y="156032"/>
                </a:lnTo>
                <a:lnTo>
                  <a:pt x="2698712" y="154863"/>
                </a:lnTo>
                <a:lnTo>
                  <a:pt x="2718054" y="126187"/>
                </a:lnTo>
                <a:lnTo>
                  <a:pt x="2725128" y="90855"/>
                </a:lnTo>
                <a:close/>
              </a:path>
              <a:path w="3305175" h="181609">
                <a:moveTo>
                  <a:pt x="2890990" y="160489"/>
                </a:moveTo>
                <a:lnTo>
                  <a:pt x="2888958" y="158508"/>
                </a:lnTo>
                <a:lnTo>
                  <a:pt x="2858516" y="158508"/>
                </a:lnTo>
                <a:lnTo>
                  <a:pt x="2858516" y="46062"/>
                </a:lnTo>
                <a:lnTo>
                  <a:pt x="2858516" y="9855"/>
                </a:lnTo>
                <a:lnTo>
                  <a:pt x="2856496" y="7594"/>
                </a:lnTo>
                <a:lnTo>
                  <a:pt x="2841650" y="7594"/>
                </a:lnTo>
                <a:lnTo>
                  <a:pt x="2804185" y="41541"/>
                </a:lnTo>
                <a:lnTo>
                  <a:pt x="2803156" y="42532"/>
                </a:lnTo>
                <a:lnTo>
                  <a:pt x="2802661" y="44564"/>
                </a:lnTo>
                <a:lnTo>
                  <a:pt x="2803410" y="46570"/>
                </a:lnTo>
                <a:lnTo>
                  <a:pt x="2806446" y="55359"/>
                </a:lnTo>
                <a:lnTo>
                  <a:pt x="2807208" y="57619"/>
                </a:lnTo>
                <a:lnTo>
                  <a:pt x="2809697" y="58140"/>
                </a:lnTo>
                <a:lnTo>
                  <a:pt x="2811970" y="57150"/>
                </a:lnTo>
                <a:lnTo>
                  <a:pt x="2833852" y="46062"/>
                </a:lnTo>
                <a:lnTo>
                  <a:pt x="2833852" y="158508"/>
                </a:lnTo>
                <a:lnTo>
                  <a:pt x="2795854" y="158508"/>
                </a:lnTo>
                <a:lnTo>
                  <a:pt x="2793860" y="160489"/>
                </a:lnTo>
                <a:lnTo>
                  <a:pt x="2793860" y="176657"/>
                </a:lnTo>
                <a:lnTo>
                  <a:pt x="2795854" y="178638"/>
                </a:lnTo>
                <a:lnTo>
                  <a:pt x="2888958" y="178638"/>
                </a:lnTo>
                <a:lnTo>
                  <a:pt x="2890990" y="176657"/>
                </a:lnTo>
                <a:lnTo>
                  <a:pt x="2890990" y="160489"/>
                </a:lnTo>
                <a:close/>
              </a:path>
              <a:path w="3305175" h="181609">
                <a:moveTo>
                  <a:pt x="3035643" y="132829"/>
                </a:moveTo>
                <a:lnTo>
                  <a:pt x="3032518" y="117894"/>
                </a:lnTo>
                <a:lnTo>
                  <a:pt x="3024759" y="105714"/>
                </a:lnTo>
                <a:lnTo>
                  <a:pt x="3021952" y="103136"/>
                </a:lnTo>
                <a:lnTo>
                  <a:pt x="3014840" y="96596"/>
                </a:lnTo>
                <a:lnTo>
                  <a:pt x="3009468" y="93395"/>
                </a:lnTo>
                <a:lnTo>
                  <a:pt x="3009468" y="133375"/>
                </a:lnTo>
                <a:lnTo>
                  <a:pt x="3006953" y="144754"/>
                </a:lnTo>
                <a:lnTo>
                  <a:pt x="3000070" y="153390"/>
                </a:lnTo>
                <a:lnTo>
                  <a:pt x="2989834" y="158851"/>
                </a:lnTo>
                <a:lnTo>
                  <a:pt x="2977273" y="160769"/>
                </a:lnTo>
                <a:lnTo>
                  <a:pt x="2965310" y="158813"/>
                </a:lnTo>
                <a:lnTo>
                  <a:pt x="2955201" y="153289"/>
                </a:lnTo>
                <a:lnTo>
                  <a:pt x="2948216" y="144653"/>
                </a:lnTo>
                <a:lnTo>
                  <a:pt x="2945600" y="133375"/>
                </a:lnTo>
                <a:lnTo>
                  <a:pt x="2947720" y="123431"/>
                </a:lnTo>
                <a:lnTo>
                  <a:pt x="2953905" y="114363"/>
                </a:lnTo>
                <a:lnTo>
                  <a:pt x="2963926" y="107251"/>
                </a:lnTo>
                <a:lnTo>
                  <a:pt x="2977515" y="103136"/>
                </a:lnTo>
                <a:lnTo>
                  <a:pt x="2991104" y="107251"/>
                </a:lnTo>
                <a:lnTo>
                  <a:pt x="3001137" y="114363"/>
                </a:lnTo>
                <a:lnTo>
                  <a:pt x="3007347" y="123431"/>
                </a:lnTo>
                <a:lnTo>
                  <a:pt x="3009468" y="133375"/>
                </a:lnTo>
                <a:lnTo>
                  <a:pt x="3009468" y="93395"/>
                </a:lnTo>
                <a:lnTo>
                  <a:pt x="3005213" y="90855"/>
                </a:lnTo>
                <a:lnTo>
                  <a:pt x="3005213" y="89852"/>
                </a:lnTo>
                <a:lnTo>
                  <a:pt x="3013824" y="84175"/>
                </a:lnTo>
                <a:lnTo>
                  <a:pt x="3018904" y="79019"/>
                </a:lnTo>
                <a:lnTo>
                  <a:pt x="3022219" y="75653"/>
                </a:lnTo>
                <a:lnTo>
                  <a:pt x="3028607" y="64541"/>
                </a:lnTo>
                <a:lnTo>
                  <a:pt x="3031134" y="51104"/>
                </a:lnTo>
                <a:lnTo>
                  <a:pt x="3027070" y="32219"/>
                </a:lnTo>
                <a:lnTo>
                  <a:pt x="3021990" y="25679"/>
                </a:lnTo>
                <a:lnTo>
                  <a:pt x="3015805" y="17691"/>
                </a:lnTo>
                <a:lnTo>
                  <a:pt x="3005721" y="12179"/>
                </a:lnTo>
                <a:lnTo>
                  <a:pt x="3005721" y="52095"/>
                </a:lnTo>
                <a:lnTo>
                  <a:pt x="3004045" y="61544"/>
                </a:lnTo>
                <a:lnTo>
                  <a:pt x="2998889" y="69519"/>
                </a:lnTo>
                <a:lnTo>
                  <a:pt x="2990100" y="75526"/>
                </a:lnTo>
                <a:lnTo>
                  <a:pt x="2977515" y="79019"/>
                </a:lnTo>
                <a:lnTo>
                  <a:pt x="2964840" y="75438"/>
                </a:lnTo>
                <a:lnTo>
                  <a:pt x="2956077" y="69507"/>
                </a:lnTo>
                <a:lnTo>
                  <a:pt x="2950984" y="61607"/>
                </a:lnTo>
                <a:lnTo>
                  <a:pt x="2949333" y="52095"/>
                </a:lnTo>
                <a:lnTo>
                  <a:pt x="2951505" y="41490"/>
                </a:lnTo>
                <a:lnTo>
                  <a:pt x="2957398" y="33134"/>
                </a:lnTo>
                <a:lnTo>
                  <a:pt x="2966110" y="27647"/>
                </a:lnTo>
                <a:lnTo>
                  <a:pt x="2976753" y="25679"/>
                </a:lnTo>
                <a:lnTo>
                  <a:pt x="2988284" y="27647"/>
                </a:lnTo>
                <a:lnTo>
                  <a:pt x="2997466" y="33134"/>
                </a:lnTo>
                <a:lnTo>
                  <a:pt x="3003537" y="41490"/>
                </a:lnTo>
                <a:lnTo>
                  <a:pt x="3005721" y="52095"/>
                </a:lnTo>
                <a:lnTo>
                  <a:pt x="3005721" y="12179"/>
                </a:lnTo>
                <a:lnTo>
                  <a:pt x="2998749" y="8356"/>
                </a:lnTo>
                <a:lnTo>
                  <a:pt x="2977273" y="5054"/>
                </a:lnTo>
                <a:lnTo>
                  <a:pt x="2956191" y="8356"/>
                </a:lnTo>
                <a:lnTo>
                  <a:pt x="2939275" y="17691"/>
                </a:lnTo>
                <a:lnTo>
                  <a:pt x="2928023" y="32219"/>
                </a:lnTo>
                <a:lnTo>
                  <a:pt x="2923933" y="51104"/>
                </a:lnTo>
                <a:lnTo>
                  <a:pt x="2926461" y="64693"/>
                </a:lnTo>
                <a:lnTo>
                  <a:pt x="2932836" y="75882"/>
                </a:lnTo>
                <a:lnTo>
                  <a:pt x="2941243" y="84429"/>
                </a:lnTo>
                <a:lnTo>
                  <a:pt x="2949854" y="90093"/>
                </a:lnTo>
                <a:lnTo>
                  <a:pt x="2949854" y="90855"/>
                </a:lnTo>
                <a:lnTo>
                  <a:pt x="2941167" y="96139"/>
                </a:lnTo>
                <a:lnTo>
                  <a:pt x="2931134" y="105257"/>
                </a:lnTo>
                <a:lnTo>
                  <a:pt x="2922854" y="117652"/>
                </a:lnTo>
                <a:lnTo>
                  <a:pt x="2919399" y="132829"/>
                </a:lnTo>
                <a:lnTo>
                  <a:pt x="2923451" y="151942"/>
                </a:lnTo>
                <a:lnTo>
                  <a:pt x="2935020" y="167271"/>
                </a:lnTo>
                <a:lnTo>
                  <a:pt x="2953181" y="177457"/>
                </a:lnTo>
                <a:lnTo>
                  <a:pt x="2977032" y="181152"/>
                </a:lnTo>
                <a:lnTo>
                  <a:pt x="3001568" y="177457"/>
                </a:lnTo>
                <a:lnTo>
                  <a:pt x="3020009" y="167271"/>
                </a:lnTo>
                <a:lnTo>
                  <a:pt x="3024936" y="160769"/>
                </a:lnTo>
                <a:lnTo>
                  <a:pt x="3031617" y="151942"/>
                </a:lnTo>
                <a:lnTo>
                  <a:pt x="3035643" y="132829"/>
                </a:lnTo>
                <a:close/>
              </a:path>
              <a:path w="3305175" h="181609">
                <a:moveTo>
                  <a:pt x="3177057" y="123532"/>
                </a:moveTo>
                <a:lnTo>
                  <a:pt x="3172599" y="100368"/>
                </a:lnTo>
                <a:lnTo>
                  <a:pt x="3165157" y="89611"/>
                </a:lnTo>
                <a:lnTo>
                  <a:pt x="3160776" y="83235"/>
                </a:lnTo>
                <a:lnTo>
                  <a:pt x="3153892" y="78905"/>
                </a:lnTo>
                <a:lnTo>
                  <a:pt x="3153892" y="123799"/>
                </a:lnTo>
                <a:lnTo>
                  <a:pt x="3151327" y="137185"/>
                </a:lnTo>
                <a:lnTo>
                  <a:pt x="3144278" y="148221"/>
                </a:lnTo>
                <a:lnTo>
                  <a:pt x="3133737" y="155740"/>
                </a:lnTo>
                <a:lnTo>
                  <a:pt x="3120707" y="158508"/>
                </a:lnTo>
                <a:lnTo>
                  <a:pt x="3103410" y="153695"/>
                </a:lnTo>
                <a:lnTo>
                  <a:pt x="3092297" y="141541"/>
                </a:lnTo>
                <a:lnTo>
                  <a:pt x="3086697" y="125425"/>
                </a:lnTo>
                <a:lnTo>
                  <a:pt x="3085973" y="108737"/>
                </a:lnTo>
                <a:lnTo>
                  <a:pt x="3089198" y="103809"/>
                </a:lnTo>
                <a:lnTo>
                  <a:pt x="3096323" y="97459"/>
                </a:lnTo>
                <a:lnTo>
                  <a:pt x="3106890" y="91948"/>
                </a:lnTo>
                <a:lnTo>
                  <a:pt x="3120466" y="89611"/>
                </a:lnTo>
                <a:lnTo>
                  <a:pt x="3133534" y="92290"/>
                </a:lnTo>
                <a:lnTo>
                  <a:pt x="3144151" y="99618"/>
                </a:lnTo>
                <a:lnTo>
                  <a:pt x="3151289" y="110490"/>
                </a:lnTo>
                <a:lnTo>
                  <a:pt x="3153892" y="123799"/>
                </a:lnTo>
                <a:lnTo>
                  <a:pt x="3153892" y="78905"/>
                </a:lnTo>
                <a:lnTo>
                  <a:pt x="3152876" y="78257"/>
                </a:lnTo>
                <a:lnTo>
                  <a:pt x="3143948" y="72605"/>
                </a:lnTo>
                <a:lnTo>
                  <a:pt x="3124479" y="68961"/>
                </a:lnTo>
                <a:lnTo>
                  <a:pt x="3112401" y="70231"/>
                </a:lnTo>
                <a:lnTo>
                  <a:pt x="3102152" y="73139"/>
                </a:lnTo>
                <a:lnTo>
                  <a:pt x="3094698" y="76276"/>
                </a:lnTo>
                <a:lnTo>
                  <a:pt x="3090976" y="78257"/>
                </a:lnTo>
                <a:lnTo>
                  <a:pt x="3102229" y="57048"/>
                </a:lnTo>
                <a:lnTo>
                  <a:pt x="3119717" y="40271"/>
                </a:lnTo>
                <a:lnTo>
                  <a:pt x="3137801" y="28587"/>
                </a:lnTo>
                <a:lnTo>
                  <a:pt x="3150870" y="22656"/>
                </a:lnTo>
                <a:lnTo>
                  <a:pt x="3155696" y="21145"/>
                </a:lnTo>
                <a:lnTo>
                  <a:pt x="3156674" y="18364"/>
                </a:lnTo>
                <a:lnTo>
                  <a:pt x="3155404" y="15379"/>
                </a:lnTo>
                <a:lnTo>
                  <a:pt x="3151149" y="5054"/>
                </a:lnTo>
                <a:lnTo>
                  <a:pt x="3150120" y="2273"/>
                </a:lnTo>
                <a:lnTo>
                  <a:pt x="3147860" y="1041"/>
                </a:lnTo>
                <a:lnTo>
                  <a:pt x="3094532" y="33362"/>
                </a:lnTo>
                <a:lnTo>
                  <a:pt x="3071317" y="65354"/>
                </a:lnTo>
                <a:lnTo>
                  <a:pt x="3061563" y="110680"/>
                </a:lnTo>
                <a:lnTo>
                  <a:pt x="3065183" y="138036"/>
                </a:lnTo>
                <a:lnTo>
                  <a:pt x="3076156" y="160451"/>
                </a:lnTo>
                <a:lnTo>
                  <a:pt x="3094685" y="175590"/>
                </a:lnTo>
                <a:lnTo>
                  <a:pt x="3120948" y="181152"/>
                </a:lnTo>
                <a:lnTo>
                  <a:pt x="3142564" y="176606"/>
                </a:lnTo>
                <a:lnTo>
                  <a:pt x="3160420" y="164236"/>
                </a:lnTo>
                <a:lnTo>
                  <a:pt x="3164230" y="158508"/>
                </a:lnTo>
                <a:lnTo>
                  <a:pt x="3172574" y="145923"/>
                </a:lnTo>
                <a:lnTo>
                  <a:pt x="3177057" y="123532"/>
                </a:lnTo>
                <a:close/>
              </a:path>
              <a:path w="3305175" h="181609">
                <a:moveTo>
                  <a:pt x="3304641" y="133096"/>
                </a:moveTo>
                <a:lnTo>
                  <a:pt x="3301542" y="118135"/>
                </a:lnTo>
                <a:lnTo>
                  <a:pt x="3293846" y="105981"/>
                </a:lnTo>
                <a:lnTo>
                  <a:pt x="3283915" y="96951"/>
                </a:lnTo>
                <a:lnTo>
                  <a:pt x="3274161" y="91363"/>
                </a:lnTo>
                <a:lnTo>
                  <a:pt x="3274161" y="90614"/>
                </a:lnTo>
                <a:lnTo>
                  <a:pt x="3282988" y="84924"/>
                </a:lnTo>
                <a:lnTo>
                  <a:pt x="3291382" y="76136"/>
                </a:lnTo>
                <a:lnTo>
                  <a:pt x="3297644" y="64693"/>
                </a:lnTo>
                <a:lnTo>
                  <a:pt x="3300107" y="51104"/>
                </a:lnTo>
                <a:lnTo>
                  <a:pt x="3295980" y="32004"/>
                </a:lnTo>
                <a:lnTo>
                  <a:pt x="3292449" y="27457"/>
                </a:lnTo>
                <a:lnTo>
                  <a:pt x="3284753" y="17513"/>
                </a:lnTo>
                <a:lnTo>
                  <a:pt x="3268027" y="8280"/>
                </a:lnTo>
                <a:lnTo>
                  <a:pt x="3247491" y="5054"/>
                </a:lnTo>
                <a:lnTo>
                  <a:pt x="3228657" y="8509"/>
                </a:lnTo>
                <a:lnTo>
                  <a:pt x="3213938" y="16116"/>
                </a:lnTo>
                <a:lnTo>
                  <a:pt x="3204362" y="23723"/>
                </a:lnTo>
                <a:lnTo>
                  <a:pt x="3199193" y="28981"/>
                </a:lnTo>
                <a:lnTo>
                  <a:pt x="3198952" y="32004"/>
                </a:lnTo>
                <a:lnTo>
                  <a:pt x="3200946" y="33756"/>
                </a:lnTo>
                <a:lnTo>
                  <a:pt x="3210242" y="42049"/>
                </a:lnTo>
                <a:lnTo>
                  <a:pt x="3212528" y="44043"/>
                </a:lnTo>
                <a:lnTo>
                  <a:pt x="3215297" y="43561"/>
                </a:lnTo>
                <a:lnTo>
                  <a:pt x="3216795" y="41541"/>
                </a:lnTo>
                <a:lnTo>
                  <a:pt x="3221367" y="37007"/>
                </a:lnTo>
                <a:lnTo>
                  <a:pt x="3227616" y="32423"/>
                </a:lnTo>
                <a:lnTo>
                  <a:pt x="3235756" y="28879"/>
                </a:lnTo>
                <a:lnTo>
                  <a:pt x="3245980" y="27457"/>
                </a:lnTo>
                <a:lnTo>
                  <a:pt x="3256724" y="29362"/>
                </a:lnTo>
                <a:lnTo>
                  <a:pt x="3265894" y="34836"/>
                </a:lnTo>
                <a:lnTo>
                  <a:pt x="3272282" y="43472"/>
                </a:lnTo>
                <a:lnTo>
                  <a:pt x="3274669" y="54876"/>
                </a:lnTo>
                <a:lnTo>
                  <a:pt x="3272459" y="65328"/>
                </a:lnTo>
                <a:lnTo>
                  <a:pt x="3265817" y="73888"/>
                </a:lnTo>
                <a:lnTo>
                  <a:pt x="3254743" y="79667"/>
                </a:lnTo>
                <a:lnTo>
                  <a:pt x="3239224" y="81788"/>
                </a:lnTo>
                <a:lnTo>
                  <a:pt x="3221571" y="81788"/>
                </a:lnTo>
                <a:lnTo>
                  <a:pt x="3220085" y="83299"/>
                </a:lnTo>
                <a:lnTo>
                  <a:pt x="3220085" y="101384"/>
                </a:lnTo>
                <a:lnTo>
                  <a:pt x="3222091" y="103136"/>
                </a:lnTo>
                <a:lnTo>
                  <a:pt x="3238944" y="103136"/>
                </a:lnTo>
                <a:lnTo>
                  <a:pt x="3256521" y="105613"/>
                </a:lnTo>
                <a:lnTo>
                  <a:pt x="3268929" y="112204"/>
                </a:lnTo>
                <a:lnTo>
                  <a:pt x="3276295" y="121627"/>
                </a:lnTo>
                <a:lnTo>
                  <a:pt x="3278721" y="132588"/>
                </a:lnTo>
                <a:lnTo>
                  <a:pt x="3276104" y="143929"/>
                </a:lnTo>
                <a:lnTo>
                  <a:pt x="3269119" y="152476"/>
                </a:lnTo>
                <a:lnTo>
                  <a:pt x="3259074" y="157861"/>
                </a:lnTo>
                <a:lnTo>
                  <a:pt x="3247250" y="159740"/>
                </a:lnTo>
                <a:lnTo>
                  <a:pt x="3234258" y="157594"/>
                </a:lnTo>
                <a:lnTo>
                  <a:pt x="3223717" y="152717"/>
                </a:lnTo>
                <a:lnTo>
                  <a:pt x="3216389" y="147447"/>
                </a:lnTo>
                <a:lnTo>
                  <a:pt x="3213023" y="144145"/>
                </a:lnTo>
                <a:lnTo>
                  <a:pt x="3211004" y="141884"/>
                </a:lnTo>
                <a:lnTo>
                  <a:pt x="3208731" y="141693"/>
                </a:lnTo>
                <a:lnTo>
                  <a:pt x="3206229" y="143637"/>
                </a:lnTo>
                <a:lnTo>
                  <a:pt x="3196412" y="152742"/>
                </a:lnTo>
                <a:lnTo>
                  <a:pt x="3194672" y="154241"/>
                </a:lnTo>
                <a:lnTo>
                  <a:pt x="3194672" y="156997"/>
                </a:lnTo>
                <a:lnTo>
                  <a:pt x="3196183" y="158750"/>
                </a:lnTo>
                <a:lnTo>
                  <a:pt x="3202190" y="165023"/>
                </a:lnTo>
                <a:lnTo>
                  <a:pt x="3212338" y="172415"/>
                </a:lnTo>
                <a:lnTo>
                  <a:pt x="3227324" y="178574"/>
                </a:lnTo>
                <a:lnTo>
                  <a:pt x="3247771" y="181152"/>
                </a:lnTo>
                <a:lnTo>
                  <a:pt x="3271304" y="177495"/>
                </a:lnTo>
                <a:lnTo>
                  <a:pt x="3289223" y="167386"/>
                </a:lnTo>
                <a:lnTo>
                  <a:pt x="3294964" y="159740"/>
                </a:lnTo>
                <a:lnTo>
                  <a:pt x="3300641" y="152158"/>
                </a:lnTo>
                <a:lnTo>
                  <a:pt x="3304641" y="1330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D9D465-8554-527B-2444-C0892D7D5287}"/>
              </a:ext>
            </a:extLst>
          </p:cNvPr>
          <p:cNvSpPr txBox="1"/>
          <p:nvPr/>
        </p:nvSpPr>
        <p:spPr>
          <a:xfrm>
            <a:off x="828875" y="4704694"/>
            <a:ext cx="97232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spc="-15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transversality of disciplines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spc="-15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major focus on ICAT and AUIC</a:t>
            </a:r>
          </a:p>
          <a:p>
            <a:endParaRPr lang="en-US" i="1" spc="-15" dirty="0">
              <a:solidFill>
                <a:schemeClr val="tx1">
                  <a:lumMod val="50000"/>
                  <a:lumOff val="50000"/>
                </a:schemeClr>
              </a:solidFill>
              <a:latin typeface="Brandon Grotesque Regular" panose="020B05030202030D0202" pitchFamily="34" charset="0"/>
            </a:endParaRPr>
          </a:p>
          <a:p>
            <a:r>
              <a:rPr lang="en-US" i="1" spc="-15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Strongly supporting ICAT to maximise the appeal of Civil and Environmental Engineering and favour the enrollment of new students</a:t>
            </a:r>
            <a:endParaRPr lang="en-150" i="1" spc="-15" dirty="0">
              <a:solidFill>
                <a:schemeClr val="tx1">
                  <a:lumMod val="50000"/>
                  <a:lumOff val="50000"/>
                </a:schemeClr>
              </a:solidFill>
              <a:latin typeface="Brandon Grotesque Regular" panose="020B05030202030D0202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8228268-850F-395E-6ACE-EF6831636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595" y="1508226"/>
            <a:ext cx="3872753" cy="290559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FA189CD-327D-EECD-F5D7-7570B3C4D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34" y="1395237"/>
            <a:ext cx="4022013" cy="301858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1C4DEBA-FC99-DFE3-078D-4ED4A283A0DD}"/>
              </a:ext>
            </a:extLst>
          </p:cNvPr>
          <p:cNvSpPr txBox="1"/>
          <p:nvPr/>
        </p:nvSpPr>
        <p:spPr>
          <a:xfrm>
            <a:off x="609600" y="106680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>
                <a:latin typeface="Brandon Grotesque Medium" panose="020B06030202030D0202" pitchFamily="34" charset="0"/>
              </a:rPr>
              <a:t>COURSES</a:t>
            </a:r>
            <a:r>
              <a:rPr lang="it-IT" sz="2000" dirty="0">
                <a:latin typeface="Brandon Grotesque Medium" panose="020B06030202030D0202" pitchFamily="34" charset="0"/>
              </a:rPr>
              <a:t> – </a:t>
            </a:r>
            <a:r>
              <a:rPr lang="it-IT" sz="2000" b="1" dirty="0">
                <a:latin typeface="Brandon Grotesque Medium" panose="020B06030202030D0202" pitchFamily="34" charset="0"/>
              </a:rPr>
              <a:t>274 TOTAL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5C11B04-0BF5-07EA-83FD-C2804B93B91A}"/>
              </a:ext>
            </a:extLst>
          </p:cNvPr>
          <p:cNvSpPr txBox="1"/>
          <p:nvPr/>
        </p:nvSpPr>
        <p:spPr>
          <a:xfrm>
            <a:off x="6657595" y="106680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>
                <a:latin typeface="Brandon Grotesque Medium" panose="020B06030202030D0202" pitchFamily="34" charset="0"/>
              </a:rPr>
              <a:t>CFU</a:t>
            </a:r>
            <a:r>
              <a:rPr lang="it-IT" sz="2000" dirty="0">
                <a:latin typeface="Brandon Grotesque Medium" panose="020B06030202030D0202" pitchFamily="34" charset="0"/>
              </a:rPr>
              <a:t> – </a:t>
            </a:r>
            <a:r>
              <a:rPr lang="it-IT" sz="2000" b="1" dirty="0">
                <a:latin typeface="Brandon Grotesque Medium" panose="020B06030202030D0202" pitchFamily="34" charset="0"/>
              </a:rPr>
              <a:t>1684 TOTAL</a:t>
            </a:r>
          </a:p>
        </p:txBody>
      </p:sp>
    </p:spTree>
    <p:extLst>
      <p:ext uri="{BB962C8B-B14F-4D97-AF65-F5344CB8AC3E}">
        <p14:creationId xmlns:p14="http://schemas.microsoft.com/office/powerpoint/2010/main" val="376311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</TotalTime>
  <Words>761</Words>
  <Application>Microsoft Office PowerPoint</Application>
  <PresentationFormat>Widescreen</PresentationFormat>
  <Paragraphs>283</Paragraphs>
  <Slides>20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31" baseType="lpstr">
      <vt:lpstr>Arial</vt:lpstr>
      <vt:lpstr>Brandon Grotesque Bold</vt:lpstr>
      <vt:lpstr>Brandon Grotesque Medium</vt:lpstr>
      <vt:lpstr>Brandon Grotesque Regular</vt:lpstr>
      <vt:lpstr>Calibri</vt:lpstr>
      <vt:lpstr>Lato</vt:lpstr>
      <vt:lpstr>Lato Medium</vt:lpstr>
      <vt:lpstr>Montserrat</vt:lpstr>
      <vt:lpstr>Symbol</vt:lpstr>
      <vt:lpstr>Tahoma</vt:lpstr>
      <vt:lpstr>Office Theme</vt:lpstr>
      <vt:lpstr>Presentazione standard di PowerPoint</vt:lpstr>
      <vt:lpstr>THEMATIC DIVISIONS</vt:lpstr>
      <vt:lpstr>Presentazione standard di PowerPoint</vt:lpstr>
      <vt:lpstr>Presentazione standard di PowerPoint</vt:lpstr>
      <vt:lpstr>Presentazione standard di PowerPoint</vt:lpstr>
      <vt:lpstr>INCLUSIVE ENVIRONMENT - PhDTalks</vt:lpstr>
      <vt:lpstr>INCLUSIVE ENVIRONMENT – DICA Olympic Games</vt:lpstr>
      <vt:lpstr>Presentazione standard di PowerPoint</vt:lpstr>
      <vt:lpstr>COURSES OFFERED</vt:lpstr>
      <vt:lpstr>Presentazione standard di PowerPoint</vt:lpstr>
      <vt:lpstr>Presentazione standard di PowerPoint</vt:lpstr>
      <vt:lpstr>Presentazione standard di PowerPoint</vt:lpstr>
      <vt:lpstr>LABORATORY FACILITIES</vt:lpstr>
      <vt:lpstr>RESEARCH PROJECTS (2016-2025)</vt:lpstr>
      <vt:lpstr>RESEARCH CONTRACTS 2024</vt:lpstr>
      <vt:lpstr>PhD PROGRAMS</vt:lpstr>
      <vt:lpstr>Presentazione standard di PowerPoint</vt:lpstr>
      <vt:lpstr>INVOLVEMENT IN POLIMI PROJECTS</vt:lpstr>
      <vt:lpstr>SCIENTIFIC DISSEMINATION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Manu io</dc:creator>
  <cp:lastModifiedBy>Davide Marzi</cp:lastModifiedBy>
  <cp:revision>102</cp:revision>
  <dcterms:created xsi:type="dcterms:W3CDTF">2021-12-01T08:09:49Z</dcterms:created>
  <dcterms:modified xsi:type="dcterms:W3CDTF">2025-02-18T10:32:52Z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2021-12-01T00:00:00Z</vt:filetime>
  </property>
  <property fmtid="{D5CDD505-2E9C-101B-9397-08002B2CF9AE}" pid="3" name="Creator">
    <vt:lpwstr>Adobe InDesign 16.2 (Windows)</vt:lpwstr>
  </property>
  <property fmtid="{D5CDD505-2E9C-101B-9397-08002B2CF9AE}" pid="4" name="LastSaved">
    <vt:filetime>2021-12-01T00:00:00Z</vt:filetime>
  </property>
</Properties>
</file>